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1805110853a948f3" Type="http://schemas.microsoft.com/office/2007/relationships/ui/extensibility" Target="customUI/customUI14.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4"/>
  </p:sldMasterIdLst>
  <p:notesMasterIdLst>
    <p:notesMasterId r:id="rId18"/>
  </p:notesMasterIdLst>
  <p:sldIdLst>
    <p:sldId id="257" r:id="rId5"/>
    <p:sldId id="262" r:id="rId6"/>
    <p:sldId id="283" r:id="rId7"/>
    <p:sldId id="273" r:id="rId8"/>
    <p:sldId id="263" r:id="rId9"/>
    <p:sldId id="284" r:id="rId10"/>
    <p:sldId id="278" r:id="rId11"/>
    <p:sldId id="280" r:id="rId12"/>
    <p:sldId id="286" r:id="rId13"/>
    <p:sldId id="281" r:id="rId14"/>
    <p:sldId id="282" r:id="rId15"/>
    <p:sldId id="276" r:id="rId16"/>
    <p:sldId id="277" r:id="rId17"/>
  </p:sldIdLst>
  <p:sldSz cx="10691813" cy="7559675"/>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ndaardsectie" id="{DADC2E7B-7966-4CC4-8AE4-9B06EA2F5671}">
          <p14:sldIdLst>
            <p14:sldId id="257"/>
            <p14:sldId id="262"/>
          </p14:sldIdLst>
        </p14:section>
        <p14:section name="Hoofdstuk" id="{D839F223-FAEB-499D-AD7F-9F6E27885C88}">
          <p14:sldIdLst>
            <p14:sldId id="283"/>
            <p14:sldId id="273"/>
            <p14:sldId id="263"/>
            <p14:sldId id="284"/>
            <p14:sldId id="278"/>
            <p14:sldId id="280"/>
            <p14:sldId id="286"/>
            <p14:sldId id="281"/>
            <p14:sldId id="282"/>
          </p14:sldIdLst>
        </p14:section>
        <p14:section name="Hoofdstuk" id="{014DA17E-83AC-4496-94B5-4D50C3BBDDC0}">
          <p14:sldIdLst>
            <p14:sldId id="276"/>
            <p14:sldId id="277"/>
          </p14:sldIdLst>
        </p14:section>
      </p14:sectionLst>
    </p:ext>
    <p:ext uri="{EFAFB233-063F-42B5-8137-9DF3F51BA10A}">
      <p15:sldGuideLst xmlns:p15="http://schemas.microsoft.com/office/powerpoint/2012/main">
        <p15:guide id="1" orient="horz" pos="2381" userDrawn="1">
          <p15:clr>
            <a:srgbClr val="A4A3A4"/>
          </p15:clr>
        </p15:guide>
        <p15:guide id="2" pos="3368"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7AB4577-9A1B-4F27-08CB-FE08E3893F5F}" name="Sofie Leefmans" initials="SL" userId="S::Leefmans@dewijdeblik.com::d692b4bc-a47c-4cf0-8661-eab65e75b9b4"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84" autoAdjust="0"/>
    <p:restoredTop sz="95039" autoAdjust="0"/>
  </p:normalViewPr>
  <p:slideViewPr>
    <p:cSldViewPr snapToGrid="0" showGuides="1">
      <p:cViewPr varScale="1">
        <p:scale>
          <a:sx n="72" d="100"/>
          <a:sy n="72" d="100"/>
        </p:scale>
        <p:origin x="1402" y="72"/>
      </p:cViewPr>
      <p:guideLst>
        <p:guide orient="horz" pos="2381"/>
        <p:guide pos="3368"/>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Zeb Hartman" userId="3be06a9d-b62b-44a2-a338-3ef3ffd227ca" providerId="ADAL" clId="{1FF72882-1265-4C1B-A7E4-6CE6351030A7}"/>
    <pc:docChg chg="undo custSel addSld delSld modSld modSection">
      <pc:chgData name="Zeb Hartman" userId="3be06a9d-b62b-44a2-a338-3ef3ffd227ca" providerId="ADAL" clId="{1FF72882-1265-4C1B-A7E4-6CE6351030A7}" dt="2026-07-13T13:49:35.613" v="403" actId="20577"/>
      <pc:docMkLst>
        <pc:docMk/>
      </pc:docMkLst>
      <pc:sldChg chg="addSp delSp modSp mod">
        <pc:chgData name="Zeb Hartman" userId="3be06a9d-b62b-44a2-a338-3ef3ffd227ca" providerId="ADAL" clId="{1FF72882-1265-4C1B-A7E4-6CE6351030A7}" dt="2026-07-13T13:43:14.832" v="325" actId="20577"/>
        <pc:sldMkLst>
          <pc:docMk/>
          <pc:sldMk cId="2673369656" sldId="257"/>
        </pc:sldMkLst>
        <pc:spChg chg="mod">
          <ac:chgData name="Zeb Hartman" userId="3be06a9d-b62b-44a2-a338-3ef3ffd227ca" providerId="ADAL" clId="{1FF72882-1265-4C1B-A7E4-6CE6351030A7}" dt="2026-07-13T13:43:14.832" v="325" actId="20577"/>
          <ac:spMkLst>
            <pc:docMk/>
            <pc:sldMk cId="2673369656" sldId="257"/>
            <ac:spMk id="3" creationId="{E075C74B-F6DD-4EC5-C06F-A42C67B7B7BD}"/>
          </ac:spMkLst>
        </pc:spChg>
        <pc:spChg chg="add del mod">
          <ac:chgData name="Zeb Hartman" userId="3be06a9d-b62b-44a2-a338-3ef3ffd227ca" providerId="ADAL" clId="{1FF72882-1265-4C1B-A7E4-6CE6351030A7}" dt="2026-07-13T12:18:52.099" v="278"/>
          <ac:spMkLst>
            <pc:docMk/>
            <pc:sldMk cId="2673369656" sldId="257"/>
            <ac:spMk id="6" creationId="{711FF318-E853-639D-B24C-DB1BCC589FB2}"/>
          </ac:spMkLst>
        </pc:spChg>
        <pc:picChg chg="del">
          <ac:chgData name="Zeb Hartman" userId="3be06a9d-b62b-44a2-a338-3ef3ffd227ca" providerId="ADAL" clId="{1FF72882-1265-4C1B-A7E4-6CE6351030A7}" dt="2026-07-13T12:18:46.520" v="276" actId="478"/>
          <ac:picMkLst>
            <pc:docMk/>
            <pc:sldMk cId="2673369656" sldId="257"/>
            <ac:picMk id="8" creationId="{D51665F6-43DE-89D2-6179-B3855C1D2B23}"/>
          </ac:picMkLst>
        </pc:picChg>
        <pc:picChg chg="add mod ord">
          <ac:chgData name="Zeb Hartman" userId="3be06a9d-b62b-44a2-a338-3ef3ffd227ca" providerId="ADAL" clId="{1FF72882-1265-4C1B-A7E4-6CE6351030A7}" dt="2026-07-13T12:18:56.082" v="279" actId="1076"/>
          <ac:picMkLst>
            <pc:docMk/>
            <pc:sldMk cId="2673369656" sldId="257"/>
            <ac:picMk id="9" creationId="{88EA8A00-8F96-61C0-F6A8-32A3F60735D1}"/>
          </ac:picMkLst>
        </pc:picChg>
        <pc:picChg chg="del mod">
          <ac:chgData name="Zeb Hartman" userId="3be06a9d-b62b-44a2-a338-3ef3ffd227ca" providerId="ADAL" clId="{1FF72882-1265-4C1B-A7E4-6CE6351030A7}" dt="2026-07-13T12:18:45.143" v="275" actId="478"/>
          <ac:picMkLst>
            <pc:docMk/>
            <pc:sldMk cId="2673369656" sldId="257"/>
            <ac:picMk id="10" creationId="{7525150D-4AD2-0D26-34F6-70F83260E110}"/>
          </ac:picMkLst>
        </pc:picChg>
      </pc:sldChg>
      <pc:sldChg chg="modSp del mod">
        <pc:chgData name="Zeb Hartman" userId="3be06a9d-b62b-44a2-a338-3ef3ffd227ca" providerId="ADAL" clId="{1FF72882-1265-4C1B-A7E4-6CE6351030A7}" dt="2026-07-13T12:22:05.604" v="313" actId="2696"/>
        <pc:sldMkLst>
          <pc:docMk/>
          <pc:sldMk cId="2327126590" sldId="258"/>
        </pc:sldMkLst>
        <pc:spChg chg="mod">
          <ac:chgData name="Zeb Hartman" userId="3be06a9d-b62b-44a2-a338-3ef3ffd227ca" providerId="ADAL" clId="{1FF72882-1265-4C1B-A7E4-6CE6351030A7}" dt="2026-07-13T12:21:59.501" v="312" actId="20577"/>
          <ac:spMkLst>
            <pc:docMk/>
            <pc:sldMk cId="2327126590" sldId="258"/>
            <ac:spMk id="5" creationId="{91BF0FBB-D449-3FCE-9F9A-7914045CB021}"/>
          </ac:spMkLst>
        </pc:spChg>
      </pc:sldChg>
      <pc:sldChg chg="addSp delSp modSp mod">
        <pc:chgData name="Zeb Hartman" userId="3be06a9d-b62b-44a2-a338-3ef3ffd227ca" providerId="ADAL" clId="{1FF72882-1265-4C1B-A7E4-6CE6351030A7}" dt="2026-07-13T13:45:59.925" v="344" actId="14100"/>
        <pc:sldMkLst>
          <pc:docMk/>
          <pc:sldMk cId="3677578037" sldId="262"/>
        </pc:sldMkLst>
        <pc:spChg chg="mod">
          <ac:chgData name="Zeb Hartman" userId="3be06a9d-b62b-44a2-a338-3ef3ffd227ca" providerId="ADAL" clId="{1FF72882-1265-4C1B-A7E4-6CE6351030A7}" dt="2026-07-13T13:43:06.878" v="324" actId="20577"/>
          <ac:spMkLst>
            <pc:docMk/>
            <pc:sldMk cId="3677578037" sldId="262"/>
            <ac:spMk id="2" creationId="{A328A0C9-CB56-E7EC-BAC6-D19B4D4434C0}"/>
          </ac:spMkLst>
        </pc:spChg>
        <pc:picChg chg="del mod">
          <ac:chgData name="Zeb Hartman" userId="3be06a9d-b62b-44a2-a338-3ef3ffd227ca" providerId="ADAL" clId="{1FF72882-1265-4C1B-A7E4-6CE6351030A7}" dt="2026-07-13T12:19:04.624" v="280" actId="478"/>
          <ac:picMkLst>
            <pc:docMk/>
            <pc:sldMk cId="3677578037" sldId="262"/>
            <ac:picMk id="5" creationId="{8F0D70AE-6312-4FAF-339A-9F45AED61EFB}"/>
          </ac:picMkLst>
        </pc:picChg>
        <pc:picChg chg="add mod">
          <ac:chgData name="Zeb Hartman" userId="3be06a9d-b62b-44a2-a338-3ef3ffd227ca" providerId="ADAL" clId="{1FF72882-1265-4C1B-A7E4-6CE6351030A7}" dt="2026-07-13T13:45:59.925" v="344" actId="14100"/>
          <ac:picMkLst>
            <pc:docMk/>
            <pc:sldMk cId="3677578037" sldId="262"/>
            <ac:picMk id="6" creationId="{B45ECE68-0591-0E4C-8587-1D6179831BBE}"/>
          </ac:picMkLst>
        </pc:picChg>
      </pc:sldChg>
      <pc:sldChg chg="addSp delSp modSp mod">
        <pc:chgData name="Zeb Hartman" userId="3be06a9d-b62b-44a2-a338-3ef3ffd227ca" providerId="ADAL" clId="{1FF72882-1265-4C1B-A7E4-6CE6351030A7}" dt="2026-07-13T13:49:35.613" v="403" actId="20577"/>
        <pc:sldMkLst>
          <pc:docMk/>
          <pc:sldMk cId="2798725464" sldId="263"/>
        </pc:sldMkLst>
        <pc:spChg chg="mod">
          <ac:chgData name="Zeb Hartman" userId="3be06a9d-b62b-44a2-a338-3ef3ffd227ca" providerId="ADAL" clId="{1FF72882-1265-4C1B-A7E4-6CE6351030A7}" dt="2026-07-13T13:49:35.613" v="403" actId="20577"/>
          <ac:spMkLst>
            <pc:docMk/>
            <pc:sldMk cId="2798725464" sldId="263"/>
            <ac:spMk id="3" creationId="{8A47CE44-A93B-7699-8BCF-16E4DE110A23}"/>
          </ac:spMkLst>
        </pc:spChg>
        <pc:picChg chg="add mod">
          <ac:chgData name="Zeb Hartman" userId="3be06a9d-b62b-44a2-a338-3ef3ffd227ca" providerId="ADAL" clId="{1FF72882-1265-4C1B-A7E4-6CE6351030A7}" dt="2026-07-13T12:19:31.033" v="289" actId="1076"/>
          <ac:picMkLst>
            <pc:docMk/>
            <pc:sldMk cId="2798725464" sldId="263"/>
            <ac:picMk id="5" creationId="{C6E3FBDE-641D-72EA-BB41-D266C36A2AA2}"/>
          </ac:picMkLst>
        </pc:picChg>
        <pc:picChg chg="del">
          <ac:chgData name="Zeb Hartman" userId="3be06a9d-b62b-44a2-a338-3ef3ffd227ca" providerId="ADAL" clId="{1FF72882-1265-4C1B-A7E4-6CE6351030A7}" dt="2026-07-13T12:19:22.271" v="285" actId="478"/>
          <ac:picMkLst>
            <pc:docMk/>
            <pc:sldMk cId="2798725464" sldId="263"/>
            <ac:picMk id="9" creationId="{D975E9C6-3B67-1D19-6D08-A55B58EFBBC7}"/>
          </ac:picMkLst>
        </pc:picChg>
      </pc:sldChg>
      <pc:sldChg chg="addSp delSp modSp mod">
        <pc:chgData name="Zeb Hartman" userId="3be06a9d-b62b-44a2-a338-3ef3ffd227ca" providerId="ADAL" clId="{1FF72882-1265-4C1B-A7E4-6CE6351030A7}" dt="2026-07-13T13:45:20.205" v="339" actId="1076"/>
        <pc:sldMkLst>
          <pc:docMk/>
          <pc:sldMk cId="3533073175" sldId="277"/>
        </pc:sldMkLst>
        <pc:spChg chg="mod">
          <ac:chgData name="Zeb Hartman" userId="3be06a9d-b62b-44a2-a338-3ef3ffd227ca" providerId="ADAL" clId="{1FF72882-1265-4C1B-A7E4-6CE6351030A7}" dt="2026-07-13T12:17:47.211" v="269" actId="207"/>
          <ac:spMkLst>
            <pc:docMk/>
            <pc:sldMk cId="3533073175" sldId="277"/>
            <ac:spMk id="2" creationId="{39271C72-8969-2B78-8A50-9F2255D306B3}"/>
          </ac:spMkLst>
        </pc:spChg>
        <pc:picChg chg="del">
          <ac:chgData name="Zeb Hartman" userId="3be06a9d-b62b-44a2-a338-3ef3ffd227ca" providerId="ADAL" clId="{1FF72882-1265-4C1B-A7E4-6CE6351030A7}" dt="2026-07-13T13:45:15.963" v="337" actId="478"/>
          <ac:picMkLst>
            <pc:docMk/>
            <pc:sldMk cId="3533073175" sldId="277"/>
            <ac:picMk id="6" creationId="{319A2D6F-E82C-070A-B7D8-CDDD5A250A8B}"/>
          </ac:picMkLst>
        </pc:picChg>
        <pc:picChg chg="add mod">
          <ac:chgData name="Zeb Hartman" userId="3be06a9d-b62b-44a2-a338-3ef3ffd227ca" providerId="ADAL" clId="{1FF72882-1265-4C1B-A7E4-6CE6351030A7}" dt="2026-07-13T13:45:20.205" v="339" actId="1076"/>
          <ac:picMkLst>
            <pc:docMk/>
            <pc:sldMk cId="3533073175" sldId="277"/>
            <ac:picMk id="7" creationId="{137711A7-0B4A-077A-04DD-C5D4CD337232}"/>
          </ac:picMkLst>
        </pc:picChg>
      </pc:sldChg>
      <pc:sldChg chg="addSp delSp modSp mod">
        <pc:chgData name="Zeb Hartman" userId="3be06a9d-b62b-44a2-a338-3ef3ffd227ca" providerId="ADAL" clId="{1FF72882-1265-4C1B-A7E4-6CE6351030A7}" dt="2026-07-13T13:48:58.902" v="397" actId="1076"/>
        <pc:sldMkLst>
          <pc:docMk/>
          <pc:sldMk cId="3087136040" sldId="278"/>
        </pc:sldMkLst>
        <pc:spChg chg="mod">
          <ac:chgData name="Zeb Hartman" userId="3be06a9d-b62b-44a2-a338-3ef3ffd227ca" providerId="ADAL" clId="{1FF72882-1265-4C1B-A7E4-6CE6351030A7}" dt="2026-07-13T13:48:31.935" v="395" actId="20578"/>
          <ac:spMkLst>
            <pc:docMk/>
            <pc:sldMk cId="3087136040" sldId="278"/>
            <ac:spMk id="9" creationId="{A7F943B5-A1E5-021B-5DA9-D2190163CA6B}"/>
          </ac:spMkLst>
        </pc:spChg>
        <pc:picChg chg="add mod">
          <ac:chgData name="Zeb Hartman" userId="3be06a9d-b62b-44a2-a338-3ef3ffd227ca" providerId="ADAL" clId="{1FF72882-1265-4C1B-A7E4-6CE6351030A7}" dt="2026-07-13T13:48:58.902" v="397" actId="1076"/>
          <ac:picMkLst>
            <pc:docMk/>
            <pc:sldMk cId="3087136040" sldId="278"/>
            <ac:picMk id="4" creationId="{719FBADC-EC22-EC7B-3D1C-4D81B22F8A22}"/>
          </ac:picMkLst>
        </pc:picChg>
        <pc:picChg chg="del mod">
          <ac:chgData name="Zeb Hartman" userId="3be06a9d-b62b-44a2-a338-3ef3ffd227ca" providerId="ADAL" clId="{1FF72882-1265-4C1B-A7E4-6CE6351030A7}" dt="2026-07-13T12:19:59.210" v="290" actId="478"/>
          <ac:picMkLst>
            <pc:docMk/>
            <pc:sldMk cId="3087136040" sldId="278"/>
            <ac:picMk id="5" creationId="{4252735F-BA37-37C0-A0BD-D946D7F8BB5A}"/>
          </ac:picMkLst>
        </pc:picChg>
      </pc:sldChg>
      <pc:sldChg chg="addSp delSp modSp mod">
        <pc:chgData name="Zeb Hartman" userId="3be06a9d-b62b-44a2-a338-3ef3ffd227ca" providerId="ADAL" clId="{1FF72882-1265-4C1B-A7E4-6CE6351030A7}" dt="2026-07-13T12:20:21.932" v="298" actId="1076"/>
        <pc:sldMkLst>
          <pc:docMk/>
          <pc:sldMk cId="3228203466" sldId="280"/>
        </pc:sldMkLst>
        <pc:spChg chg="mod">
          <ac:chgData name="Zeb Hartman" userId="3be06a9d-b62b-44a2-a338-3ef3ffd227ca" providerId="ADAL" clId="{1FF72882-1265-4C1B-A7E4-6CE6351030A7}" dt="2026-07-13T12:16:52.794" v="262" actId="113"/>
          <ac:spMkLst>
            <pc:docMk/>
            <pc:sldMk cId="3228203466" sldId="280"/>
            <ac:spMk id="2" creationId="{A09B1DF7-9503-C065-E35B-0293B96F235E}"/>
          </ac:spMkLst>
        </pc:spChg>
        <pc:picChg chg="del">
          <ac:chgData name="Zeb Hartman" userId="3be06a9d-b62b-44a2-a338-3ef3ffd227ca" providerId="ADAL" clId="{1FF72882-1265-4C1B-A7E4-6CE6351030A7}" dt="2026-07-13T12:20:12.463" v="295" actId="478"/>
          <ac:picMkLst>
            <pc:docMk/>
            <pc:sldMk cId="3228203466" sldId="280"/>
            <ac:picMk id="4" creationId="{77A8B1FA-12B7-8077-08D6-8919424D35B9}"/>
          </ac:picMkLst>
        </pc:picChg>
        <pc:picChg chg="add mod">
          <ac:chgData name="Zeb Hartman" userId="3be06a9d-b62b-44a2-a338-3ef3ffd227ca" providerId="ADAL" clId="{1FF72882-1265-4C1B-A7E4-6CE6351030A7}" dt="2026-07-13T12:20:21.932" v="298" actId="1076"/>
          <ac:picMkLst>
            <pc:docMk/>
            <pc:sldMk cId="3228203466" sldId="280"/>
            <ac:picMk id="6" creationId="{AB365BDA-2C3C-98D5-BD90-A98816090D0D}"/>
          </ac:picMkLst>
        </pc:picChg>
      </pc:sldChg>
      <pc:sldChg chg="modSp mod">
        <pc:chgData name="Zeb Hartman" userId="3be06a9d-b62b-44a2-a338-3ef3ffd227ca" providerId="ADAL" clId="{1FF72882-1265-4C1B-A7E4-6CE6351030A7}" dt="2026-07-13T12:18:25.776" v="273"/>
        <pc:sldMkLst>
          <pc:docMk/>
          <pc:sldMk cId="3470097234" sldId="282"/>
        </pc:sldMkLst>
        <pc:spChg chg="mod">
          <ac:chgData name="Zeb Hartman" userId="3be06a9d-b62b-44a2-a338-3ef3ffd227ca" providerId="ADAL" clId="{1FF72882-1265-4C1B-A7E4-6CE6351030A7}" dt="2026-07-13T12:18:22.148" v="272" actId="20577"/>
          <ac:spMkLst>
            <pc:docMk/>
            <pc:sldMk cId="3470097234" sldId="282"/>
            <ac:spMk id="3" creationId="{44A239E2-B381-AD59-FB53-0E65B9F7AB53}"/>
          </ac:spMkLst>
        </pc:spChg>
        <pc:spChg chg="mod">
          <ac:chgData name="Zeb Hartman" userId="3be06a9d-b62b-44a2-a338-3ef3ffd227ca" providerId="ADAL" clId="{1FF72882-1265-4C1B-A7E4-6CE6351030A7}" dt="2026-07-13T12:18:25.776" v="273"/>
          <ac:spMkLst>
            <pc:docMk/>
            <pc:sldMk cId="3470097234" sldId="282"/>
            <ac:spMk id="7" creationId="{0F9DC7C4-56DF-8016-AFBE-DB261A9264A2}"/>
          </ac:spMkLst>
        </pc:spChg>
      </pc:sldChg>
      <pc:sldChg chg="addSp modSp mod">
        <pc:chgData name="Zeb Hartman" userId="3be06a9d-b62b-44a2-a338-3ef3ffd227ca" providerId="ADAL" clId="{1FF72882-1265-4C1B-A7E4-6CE6351030A7}" dt="2026-07-13T13:45:51.307" v="342" actId="1076"/>
        <pc:sldMkLst>
          <pc:docMk/>
          <pc:sldMk cId="3308991750" sldId="283"/>
        </pc:sldMkLst>
        <pc:spChg chg="mod">
          <ac:chgData name="Zeb Hartman" userId="3be06a9d-b62b-44a2-a338-3ef3ffd227ca" providerId="ADAL" clId="{1FF72882-1265-4C1B-A7E4-6CE6351030A7}" dt="2026-07-13T12:02:54.739" v="23"/>
          <ac:spMkLst>
            <pc:docMk/>
            <pc:sldMk cId="3308991750" sldId="283"/>
            <ac:spMk id="3" creationId="{9C0F5691-2602-704D-5537-A37C73FBF6C6}"/>
          </ac:spMkLst>
        </pc:spChg>
        <pc:spChg chg="mod">
          <ac:chgData name="Zeb Hartman" userId="3be06a9d-b62b-44a2-a338-3ef3ffd227ca" providerId="ADAL" clId="{1FF72882-1265-4C1B-A7E4-6CE6351030A7}" dt="2026-07-13T12:03:51.153" v="34" actId="20577"/>
          <ac:spMkLst>
            <pc:docMk/>
            <pc:sldMk cId="3308991750" sldId="283"/>
            <ac:spMk id="7" creationId="{8466B211-E394-7DC2-7D82-7077215A7B18}"/>
          </ac:spMkLst>
        </pc:spChg>
        <pc:picChg chg="add mod">
          <ac:chgData name="Zeb Hartman" userId="3be06a9d-b62b-44a2-a338-3ef3ffd227ca" providerId="ADAL" clId="{1FF72882-1265-4C1B-A7E4-6CE6351030A7}" dt="2026-07-13T13:45:51.307" v="342" actId="1076"/>
          <ac:picMkLst>
            <pc:docMk/>
            <pc:sldMk cId="3308991750" sldId="283"/>
            <ac:picMk id="5" creationId="{9601AA87-F51C-9EF9-964D-68992650A4AC}"/>
          </ac:picMkLst>
        </pc:picChg>
      </pc:sldChg>
      <pc:sldChg chg="modSp mod">
        <pc:chgData name="Zeb Hartman" userId="3be06a9d-b62b-44a2-a338-3ef3ffd227ca" providerId="ADAL" clId="{1FF72882-1265-4C1B-A7E4-6CE6351030A7}" dt="2026-07-13T13:49:27.214" v="401" actId="20577"/>
        <pc:sldMkLst>
          <pc:docMk/>
          <pc:sldMk cId="2165381628" sldId="284"/>
        </pc:sldMkLst>
        <pc:spChg chg="mod">
          <ac:chgData name="Zeb Hartman" userId="3be06a9d-b62b-44a2-a338-3ef3ffd227ca" providerId="ADAL" clId="{1FF72882-1265-4C1B-A7E4-6CE6351030A7}" dt="2026-07-13T13:47:56.268" v="389" actId="20577"/>
          <ac:spMkLst>
            <pc:docMk/>
            <pc:sldMk cId="2165381628" sldId="284"/>
            <ac:spMk id="2" creationId="{FC8A99CB-6CFE-493E-940A-ED109B0DD0D7}"/>
          </ac:spMkLst>
        </pc:spChg>
        <pc:spChg chg="mod">
          <ac:chgData name="Zeb Hartman" userId="3be06a9d-b62b-44a2-a338-3ef3ffd227ca" providerId="ADAL" clId="{1FF72882-1265-4C1B-A7E4-6CE6351030A7}" dt="2026-07-13T13:49:27.214" v="401" actId="20577"/>
          <ac:spMkLst>
            <pc:docMk/>
            <pc:sldMk cId="2165381628" sldId="284"/>
            <ac:spMk id="3" creationId="{E1F5E4D1-BBDB-0F0A-3BD9-2096A5F78F77}"/>
          </ac:spMkLst>
        </pc:spChg>
      </pc:sldChg>
      <pc:sldChg chg="del">
        <pc:chgData name="Zeb Hartman" userId="3be06a9d-b62b-44a2-a338-3ef3ffd227ca" providerId="ADAL" clId="{1FF72882-1265-4C1B-A7E4-6CE6351030A7}" dt="2026-07-13T12:17:56.024" v="270" actId="2696"/>
        <pc:sldMkLst>
          <pc:docMk/>
          <pc:sldMk cId="1375908418" sldId="285"/>
        </pc:sldMkLst>
      </pc:sldChg>
      <pc:sldChg chg="new del">
        <pc:chgData name="Zeb Hartman" userId="3be06a9d-b62b-44a2-a338-3ef3ffd227ca" providerId="ADAL" clId="{1FF72882-1265-4C1B-A7E4-6CE6351030A7}" dt="2026-07-13T12:11:58.818" v="170" actId="2696"/>
        <pc:sldMkLst>
          <pc:docMk/>
          <pc:sldMk cId="1139466707" sldId="286"/>
        </pc:sldMkLst>
      </pc:sldChg>
      <pc:sldChg chg="addSp delSp modSp add mod">
        <pc:chgData name="Zeb Hartman" userId="3be06a9d-b62b-44a2-a338-3ef3ffd227ca" providerId="ADAL" clId="{1FF72882-1265-4C1B-A7E4-6CE6351030A7}" dt="2026-07-13T13:49:20.550" v="400" actId="14100"/>
        <pc:sldMkLst>
          <pc:docMk/>
          <pc:sldMk cId="2052787100" sldId="286"/>
        </pc:sldMkLst>
        <pc:spChg chg="mod">
          <ac:chgData name="Zeb Hartman" userId="3be06a9d-b62b-44a2-a338-3ef3ffd227ca" providerId="ADAL" clId="{1FF72882-1265-4C1B-A7E4-6CE6351030A7}" dt="2026-07-13T13:49:20.550" v="400" actId="14100"/>
          <ac:spMkLst>
            <pc:docMk/>
            <pc:sldMk cId="2052787100" sldId="286"/>
            <ac:spMk id="3" creationId="{86400010-DADC-DC28-AB4A-E1CD16D2F64F}"/>
          </ac:spMkLst>
        </pc:spChg>
        <pc:picChg chg="add mod">
          <ac:chgData name="Zeb Hartman" userId="3be06a9d-b62b-44a2-a338-3ef3ffd227ca" providerId="ADAL" clId="{1FF72882-1265-4C1B-A7E4-6CE6351030A7}" dt="2026-07-13T12:20:38.601" v="303" actId="1076"/>
          <ac:picMkLst>
            <pc:docMk/>
            <pc:sldMk cId="2052787100" sldId="286"/>
            <ac:picMk id="5" creationId="{D2569BC4-A356-4AF0-38A8-137CC49407D8}"/>
          </ac:picMkLst>
        </pc:picChg>
        <pc:picChg chg="del">
          <ac:chgData name="Zeb Hartman" userId="3be06a9d-b62b-44a2-a338-3ef3ffd227ca" providerId="ADAL" clId="{1FF72882-1265-4C1B-A7E4-6CE6351030A7}" dt="2026-07-13T12:20:25.327" v="299" actId="478"/>
          <ac:picMkLst>
            <pc:docMk/>
            <pc:sldMk cId="2052787100" sldId="286"/>
            <ac:picMk id="9" creationId="{4A41A9E1-0B4A-2F64-B6C5-2C523A72A51E}"/>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77A7A25-6B3F-44FA-8493-D10DF74B8957}" type="datetimeFigureOut">
              <a:rPr lang="nl-NL" smtClean="0"/>
              <a:t>13-7-2026</a:t>
            </a:fld>
            <a:endParaRPr lang="nl-NL"/>
          </a:p>
        </p:txBody>
      </p:sp>
      <p:sp>
        <p:nvSpPr>
          <p:cNvPr id="4" name="Tijdelijke aanduiding voor dia-afbeelding 3"/>
          <p:cNvSpPr>
            <a:spLocks noGrp="1" noRot="1" noChangeAspect="1"/>
          </p:cNvSpPr>
          <p:nvPr>
            <p:ph type="sldImg" idx="2"/>
          </p:nvPr>
        </p:nvSpPr>
        <p:spPr>
          <a:xfrm>
            <a:off x="1246188" y="1143000"/>
            <a:ext cx="4365625"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FDF44B7-A3EF-4B2C-BA4F-83F48870A37E}" type="slidenum">
              <a:rPr lang="nl-NL" smtClean="0"/>
              <a:t>‹nr.›</a:t>
            </a:fld>
            <a:endParaRPr lang="nl-NL"/>
          </a:p>
        </p:txBody>
      </p:sp>
    </p:spTree>
    <p:extLst>
      <p:ext uri="{BB962C8B-B14F-4D97-AF65-F5344CB8AC3E}">
        <p14:creationId xmlns:p14="http://schemas.microsoft.com/office/powerpoint/2010/main" val="8563935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CFDF44B7-A3EF-4B2C-BA4F-83F48870A37E}" type="slidenum">
              <a:rPr lang="nl-NL" smtClean="0"/>
              <a:t>1</a:t>
            </a:fld>
            <a:endParaRPr lang="nl-NL"/>
          </a:p>
        </p:txBody>
      </p:sp>
    </p:spTree>
    <p:extLst>
      <p:ext uri="{BB962C8B-B14F-4D97-AF65-F5344CB8AC3E}">
        <p14:creationId xmlns:p14="http://schemas.microsoft.com/office/powerpoint/2010/main" val="23810358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CFDF44B7-A3EF-4B2C-BA4F-83F48870A37E}" type="slidenum">
              <a:rPr lang="nl-NL" smtClean="0"/>
              <a:t>2</a:t>
            </a:fld>
            <a:endParaRPr lang="nl-NL"/>
          </a:p>
        </p:txBody>
      </p:sp>
    </p:spTree>
    <p:extLst>
      <p:ext uri="{BB962C8B-B14F-4D97-AF65-F5344CB8AC3E}">
        <p14:creationId xmlns:p14="http://schemas.microsoft.com/office/powerpoint/2010/main" val="28961207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Knelpunten parkeren</a:t>
            </a:r>
          </a:p>
        </p:txBody>
      </p:sp>
      <p:sp>
        <p:nvSpPr>
          <p:cNvPr id="4" name="Tijdelijke aanduiding voor dianummer 3"/>
          <p:cNvSpPr>
            <a:spLocks noGrp="1"/>
          </p:cNvSpPr>
          <p:nvPr>
            <p:ph type="sldNum" sz="quarter" idx="5"/>
          </p:nvPr>
        </p:nvSpPr>
        <p:spPr/>
        <p:txBody>
          <a:bodyPr/>
          <a:lstStyle/>
          <a:p>
            <a:fld id="{CFDF44B7-A3EF-4B2C-BA4F-83F48870A37E}" type="slidenum">
              <a:rPr lang="nl-NL" smtClean="0"/>
              <a:t>5</a:t>
            </a:fld>
            <a:endParaRPr lang="nl-NL"/>
          </a:p>
        </p:txBody>
      </p:sp>
    </p:spTree>
    <p:extLst>
      <p:ext uri="{BB962C8B-B14F-4D97-AF65-F5344CB8AC3E}">
        <p14:creationId xmlns:p14="http://schemas.microsoft.com/office/powerpoint/2010/main" val="24288272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9001D3-8564-B126-7E91-273012C563A1}"/>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45913BF3-FA8E-F286-0F48-9F320BC16F16}"/>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8B554825-C6A8-E573-1974-D05DAADF2C6D}"/>
              </a:ext>
            </a:extLst>
          </p:cNvPr>
          <p:cNvSpPr>
            <a:spLocks noGrp="1"/>
          </p:cNvSpPr>
          <p:nvPr>
            <p:ph type="body" idx="1"/>
          </p:nvPr>
        </p:nvSpPr>
        <p:spPr/>
        <p:txBody>
          <a:bodyPr/>
          <a:lstStyle/>
          <a:p>
            <a:endParaRPr lang="nl-NL" dirty="0"/>
          </a:p>
        </p:txBody>
      </p:sp>
      <p:sp>
        <p:nvSpPr>
          <p:cNvPr id="4" name="Tijdelijke aanduiding voor dianummer 3">
            <a:extLst>
              <a:ext uri="{FF2B5EF4-FFF2-40B4-BE49-F238E27FC236}">
                <a16:creationId xmlns:a16="http://schemas.microsoft.com/office/drawing/2014/main" id="{E046F9C7-79D0-A8BF-0EB2-0FFCC60C1C2A}"/>
              </a:ext>
            </a:extLst>
          </p:cNvPr>
          <p:cNvSpPr>
            <a:spLocks noGrp="1"/>
          </p:cNvSpPr>
          <p:nvPr>
            <p:ph type="sldNum" sz="quarter" idx="5"/>
          </p:nvPr>
        </p:nvSpPr>
        <p:spPr/>
        <p:txBody>
          <a:bodyPr/>
          <a:lstStyle/>
          <a:p>
            <a:fld id="{CFDF44B7-A3EF-4B2C-BA4F-83F48870A37E}" type="slidenum">
              <a:rPr lang="nl-NL" smtClean="0"/>
              <a:t>6</a:t>
            </a:fld>
            <a:endParaRPr lang="nl-NL"/>
          </a:p>
        </p:txBody>
      </p:sp>
    </p:spTree>
    <p:extLst>
      <p:ext uri="{BB962C8B-B14F-4D97-AF65-F5344CB8AC3E}">
        <p14:creationId xmlns:p14="http://schemas.microsoft.com/office/powerpoint/2010/main" val="12429611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CFDF44B7-A3EF-4B2C-BA4F-83F48870A37E}" type="slidenum">
              <a:rPr lang="nl-NL" smtClean="0"/>
              <a:t>7</a:t>
            </a:fld>
            <a:endParaRPr lang="nl-NL"/>
          </a:p>
        </p:txBody>
      </p:sp>
    </p:spTree>
    <p:extLst>
      <p:ext uri="{BB962C8B-B14F-4D97-AF65-F5344CB8AC3E}">
        <p14:creationId xmlns:p14="http://schemas.microsoft.com/office/powerpoint/2010/main" val="16041337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CFDF44B7-A3EF-4B2C-BA4F-83F48870A37E}" type="slidenum">
              <a:rPr lang="nl-NL" smtClean="0"/>
              <a:t>8</a:t>
            </a:fld>
            <a:endParaRPr lang="nl-NL"/>
          </a:p>
        </p:txBody>
      </p:sp>
    </p:spTree>
    <p:extLst>
      <p:ext uri="{BB962C8B-B14F-4D97-AF65-F5344CB8AC3E}">
        <p14:creationId xmlns:p14="http://schemas.microsoft.com/office/powerpoint/2010/main" val="40520520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9C0A3C-8470-7E05-8B18-CEE43E382871}"/>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6AD81AFA-362B-7910-0DF8-D4DD97D27836}"/>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3D11C905-E8AA-D26E-4B92-405A2B282A7B}"/>
              </a:ext>
            </a:extLst>
          </p:cNvPr>
          <p:cNvSpPr>
            <a:spLocks noGrp="1"/>
          </p:cNvSpPr>
          <p:nvPr>
            <p:ph type="body" idx="1"/>
          </p:nvPr>
        </p:nvSpPr>
        <p:spPr/>
        <p:txBody>
          <a:bodyPr/>
          <a:lstStyle/>
          <a:p>
            <a:r>
              <a:rPr lang="nl-NL" dirty="0"/>
              <a:t>Knelpunten parkeren</a:t>
            </a:r>
          </a:p>
        </p:txBody>
      </p:sp>
      <p:sp>
        <p:nvSpPr>
          <p:cNvPr id="4" name="Tijdelijke aanduiding voor dianummer 3">
            <a:extLst>
              <a:ext uri="{FF2B5EF4-FFF2-40B4-BE49-F238E27FC236}">
                <a16:creationId xmlns:a16="http://schemas.microsoft.com/office/drawing/2014/main" id="{A277C65D-CFF9-B6D4-1540-46A6488BB78F}"/>
              </a:ext>
            </a:extLst>
          </p:cNvPr>
          <p:cNvSpPr>
            <a:spLocks noGrp="1"/>
          </p:cNvSpPr>
          <p:nvPr>
            <p:ph type="sldNum" sz="quarter" idx="5"/>
          </p:nvPr>
        </p:nvSpPr>
        <p:spPr/>
        <p:txBody>
          <a:bodyPr/>
          <a:lstStyle/>
          <a:p>
            <a:fld id="{CFDF44B7-A3EF-4B2C-BA4F-83F48870A37E}" type="slidenum">
              <a:rPr lang="nl-NL" smtClean="0"/>
              <a:t>9</a:t>
            </a:fld>
            <a:endParaRPr lang="nl-NL"/>
          </a:p>
        </p:txBody>
      </p:sp>
    </p:spTree>
    <p:extLst>
      <p:ext uri="{BB962C8B-B14F-4D97-AF65-F5344CB8AC3E}">
        <p14:creationId xmlns:p14="http://schemas.microsoft.com/office/powerpoint/2010/main" val="101411633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 (paars)">
    <p:spTree>
      <p:nvGrpSpPr>
        <p:cNvPr id="1" name=""/>
        <p:cNvGrpSpPr/>
        <p:nvPr/>
      </p:nvGrpSpPr>
      <p:grpSpPr>
        <a:xfrm>
          <a:off x="0" y="0"/>
          <a:ext cx="0" cy="0"/>
          <a:chOff x="0" y="0"/>
          <a:chExt cx="0" cy="0"/>
        </a:xfrm>
      </p:grpSpPr>
      <p:sp>
        <p:nvSpPr>
          <p:cNvPr id="6" name="Achtergrond">
            <a:extLst>
              <a:ext uri="{FF2B5EF4-FFF2-40B4-BE49-F238E27FC236}">
                <a16:creationId xmlns:a16="http://schemas.microsoft.com/office/drawing/2014/main" id="{F888B59E-6220-4465-6238-3EAC26D7ADC5}"/>
              </a:ext>
            </a:extLst>
          </p:cNvPr>
          <p:cNvSpPr/>
          <p:nvPr userDrawn="1"/>
        </p:nvSpPr>
        <p:spPr>
          <a:xfrm>
            <a:off x="0" y="-6162"/>
            <a:ext cx="5345906" cy="7559676"/>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ln>
                <a:noFill/>
              </a:ln>
            </a:endParaRPr>
          </a:p>
        </p:txBody>
      </p:sp>
      <p:sp>
        <p:nvSpPr>
          <p:cNvPr id="2" name="Titel 1">
            <a:extLst>
              <a:ext uri="{FF2B5EF4-FFF2-40B4-BE49-F238E27FC236}">
                <a16:creationId xmlns:a16="http://schemas.microsoft.com/office/drawing/2014/main" id="{B9B96087-26C2-99B9-843D-ABDE0CBC35F9}"/>
              </a:ext>
            </a:extLst>
          </p:cNvPr>
          <p:cNvSpPr>
            <a:spLocks noGrp="1"/>
          </p:cNvSpPr>
          <p:nvPr>
            <p:ph type="title" hasCustomPrompt="1"/>
          </p:nvPr>
        </p:nvSpPr>
        <p:spPr>
          <a:xfrm>
            <a:off x="360958" y="819151"/>
            <a:ext cx="4000500" cy="2695574"/>
          </a:xfrm>
        </p:spPr>
        <p:txBody>
          <a:bodyPr anchor="t" anchorCtr="0">
            <a:normAutofit/>
          </a:bodyPr>
          <a:lstStyle>
            <a:lvl1pPr>
              <a:defRPr sz="4800"/>
            </a:lvl1pPr>
          </a:lstStyle>
          <a:p>
            <a:r>
              <a:rPr lang="nl-NL" dirty="0"/>
              <a:t>Titel</a:t>
            </a:r>
          </a:p>
        </p:txBody>
      </p:sp>
      <p:sp>
        <p:nvSpPr>
          <p:cNvPr id="3" name="Tijdelijke aanduiding voor datum 2">
            <a:extLst>
              <a:ext uri="{FF2B5EF4-FFF2-40B4-BE49-F238E27FC236}">
                <a16:creationId xmlns:a16="http://schemas.microsoft.com/office/drawing/2014/main" id="{96CFDE31-7543-8CED-B1D2-C93445E327F7}"/>
              </a:ext>
            </a:extLst>
          </p:cNvPr>
          <p:cNvSpPr>
            <a:spLocks noGrp="1"/>
          </p:cNvSpPr>
          <p:nvPr>
            <p:ph type="dt" sz="half" idx="10"/>
          </p:nvPr>
        </p:nvSpPr>
        <p:spPr/>
        <p:txBody>
          <a:bodyPr/>
          <a:lstStyle/>
          <a:p>
            <a:fld id="{371B548E-7544-487A-BFA0-F0229D0D1C5F}" type="datetimeFigureOut">
              <a:rPr lang="nl-NL" smtClean="0"/>
              <a:t>13-7-2026</a:t>
            </a:fld>
            <a:endParaRPr lang="nl-NL"/>
          </a:p>
        </p:txBody>
      </p:sp>
      <p:sp>
        <p:nvSpPr>
          <p:cNvPr id="4" name="Tijdelijke aanduiding voor voettekst 3">
            <a:extLst>
              <a:ext uri="{FF2B5EF4-FFF2-40B4-BE49-F238E27FC236}">
                <a16:creationId xmlns:a16="http://schemas.microsoft.com/office/drawing/2014/main" id="{8B9937FC-407C-B9E0-F0B9-4CCB7345CA43}"/>
              </a:ext>
            </a:extLst>
          </p:cNvPr>
          <p:cNvSpPr>
            <a:spLocks noGrp="1"/>
          </p:cNvSpPr>
          <p:nvPr>
            <p:ph type="ftr" sz="quarter" idx="11"/>
          </p:nvPr>
        </p:nvSpPr>
        <p:spPr>
          <a:xfrm>
            <a:off x="359568" y="8128324"/>
            <a:ext cx="6888163" cy="402483"/>
          </a:xfrm>
        </p:spPr>
        <p:txBody>
          <a:bodyPr/>
          <a:lstStyle/>
          <a:p>
            <a:endParaRPr lang="nl-NL" dirty="0"/>
          </a:p>
        </p:txBody>
      </p:sp>
      <p:sp>
        <p:nvSpPr>
          <p:cNvPr id="5" name="Tijdelijke aanduiding voor dianummer 4">
            <a:extLst>
              <a:ext uri="{FF2B5EF4-FFF2-40B4-BE49-F238E27FC236}">
                <a16:creationId xmlns:a16="http://schemas.microsoft.com/office/drawing/2014/main" id="{F6A200E6-9246-C13B-722D-602FD2A95B12}"/>
              </a:ext>
            </a:extLst>
          </p:cNvPr>
          <p:cNvSpPr>
            <a:spLocks noGrp="1"/>
          </p:cNvSpPr>
          <p:nvPr>
            <p:ph type="sldNum" sz="quarter" idx="12"/>
          </p:nvPr>
        </p:nvSpPr>
        <p:spPr>
          <a:xfrm>
            <a:off x="9690895" y="8119691"/>
            <a:ext cx="641350" cy="402483"/>
          </a:xfrm>
        </p:spPr>
        <p:txBody>
          <a:bodyPr/>
          <a:lstStyle/>
          <a:p>
            <a:fld id="{688FD7E2-5F31-41B6-B10F-6E33F57EE559}" type="slidenum">
              <a:rPr lang="nl-NL" smtClean="0"/>
              <a:pPr/>
              <a:t>‹nr.›</a:t>
            </a:fld>
            <a:endParaRPr lang="nl-NL" dirty="0"/>
          </a:p>
        </p:txBody>
      </p:sp>
      <p:sp>
        <p:nvSpPr>
          <p:cNvPr id="10" name="Tijdelijke aanduiding voor tekst 9">
            <a:extLst>
              <a:ext uri="{FF2B5EF4-FFF2-40B4-BE49-F238E27FC236}">
                <a16:creationId xmlns:a16="http://schemas.microsoft.com/office/drawing/2014/main" id="{A0581A73-4F00-088E-FAF9-EF0CD196872C}"/>
              </a:ext>
            </a:extLst>
          </p:cNvPr>
          <p:cNvSpPr>
            <a:spLocks noGrp="1"/>
          </p:cNvSpPr>
          <p:nvPr>
            <p:ph type="body" sz="quarter" idx="13" hasCustomPrompt="1"/>
          </p:nvPr>
        </p:nvSpPr>
        <p:spPr>
          <a:xfrm>
            <a:off x="358775" y="3714750"/>
            <a:ext cx="4021138" cy="307975"/>
          </a:xfrm>
          <a:prstGeom prst="rect">
            <a:avLst/>
          </a:prstGeom>
        </p:spPr>
        <p:txBody>
          <a:bodyPr/>
          <a:lstStyle>
            <a:lvl1pPr>
              <a:defRPr/>
            </a:lvl1pPr>
          </a:lstStyle>
          <a:p>
            <a:pPr lvl="0"/>
            <a:r>
              <a:rPr lang="nl-NL" dirty="0"/>
              <a:t>Typ de datum</a:t>
            </a:r>
          </a:p>
        </p:txBody>
      </p:sp>
      <p:sp>
        <p:nvSpPr>
          <p:cNvPr id="11" name="Tijdelijke aanduiding voor tekst 9">
            <a:extLst>
              <a:ext uri="{FF2B5EF4-FFF2-40B4-BE49-F238E27FC236}">
                <a16:creationId xmlns:a16="http://schemas.microsoft.com/office/drawing/2014/main" id="{6FE730FB-EABC-81CE-5324-DF3B3E6E5BA5}"/>
              </a:ext>
            </a:extLst>
          </p:cNvPr>
          <p:cNvSpPr>
            <a:spLocks noGrp="1"/>
          </p:cNvSpPr>
          <p:nvPr>
            <p:ph type="body" sz="quarter" idx="14" hasCustomPrompt="1"/>
          </p:nvPr>
        </p:nvSpPr>
        <p:spPr>
          <a:xfrm>
            <a:off x="358775" y="353547"/>
            <a:ext cx="4021138" cy="307975"/>
          </a:xfrm>
          <a:prstGeom prst="rect">
            <a:avLst/>
          </a:prstGeom>
          <a:effectLst/>
        </p:spPr>
        <p:txBody>
          <a:bodyPr>
            <a:normAutofit/>
          </a:bodyPr>
          <a:lstStyle>
            <a:lvl1pPr>
              <a:defRPr sz="1800" u="none"/>
            </a:lvl1pPr>
          </a:lstStyle>
          <a:p>
            <a:pPr lvl="0"/>
            <a:r>
              <a:rPr lang="nl-NL" dirty="0"/>
              <a:t>Soort document</a:t>
            </a:r>
          </a:p>
        </p:txBody>
      </p:sp>
      <p:pic>
        <p:nvPicPr>
          <p:cNvPr id="12" name="Logo" descr="Afbeelding met zwart, duisternis&#10;&#10;Door AI gegenereerde inhoud is mogelijk onjuist.">
            <a:extLst>
              <a:ext uri="{FF2B5EF4-FFF2-40B4-BE49-F238E27FC236}">
                <a16:creationId xmlns:a16="http://schemas.microsoft.com/office/drawing/2014/main" id="{211E002D-20A1-A059-1395-1C10621D4E7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56394" y="6529711"/>
            <a:ext cx="1260000" cy="737100"/>
          </a:xfrm>
          <a:prstGeom prst="rect">
            <a:avLst/>
          </a:prstGeom>
        </p:spPr>
      </p:pic>
      <p:sp>
        <p:nvSpPr>
          <p:cNvPr id="9" name="Tijdelijke aanduiding voor afbeelding 12">
            <a:extLst>
              <a:ext uri="{FF2B5EF4-FFF2-40B4-BE49-F238E27FC236}">
                <a16:creationId xmlns:a16="http://schemas.microsoft.com/office/drawing/2014/main" id="{DE933A16-8DCA-BB36-BAAA-BE077D9672D9}"/>
              </a:ext>
            </a:extLst>
          </p:cNvPr>
          <p:cNvSpPr>
            <a:spLocks noGrp="1"/>
          </p:cNvSpPr>
          <p:nvPr>
            <p:ph type="pic" sz="quarter" idx="15" hasCustomPrompt="1"/>
          </p:nvPr>
        </p:nvSpPr>
        <p:spPr>
          <a:xfrm>
            <a:off x="5353844" y="-1"/>
            <a:ext cx="5353844" cy="7559676"/>
          </a:xfrm>
          <a:prstGeom prst="rect">
            <a:avLst/>
          </a:prstGeom>
          <a:blipFill>
            <a:blip r:embed="rId3"/>
            <a:tile tx="0" ty="0" sx="100000" sy="100000" flip="none" algn="tl"/>
          </a:blipFill>
        </p:spPr>
        <p:txBody>
          <a:bodyPr/>
          <a:lstStyle/>
          <a:p>
            <a:r>
              <a:rPr lang="nl-NL" dirty="0"/>
              <a:t>Klik op de rand van de </a:t>
            </a:r>
            <a:r>
              <a:rPr lang="nl-NL" dirty="0" err="1"/>
              <a:t>placeholder</a:t>
            </a:r>
            <a:r>
              <a:rPr lang="nl-NL" dirty="0"/>
              <a:t> en gebruik Foto bibliotheek op de KeySlides tab</a:t>
            </a:r>
          </a:p>
        </p:txBody>
      </p:sp>
    </p:spTree>
    <p:extLst>
      <p:ext uri="{BB962C8B-B14F-4D97-AF65-F5344CB8AC3E}">
        <p14:creationId xmlns:p14="http://schemas.microsoft.com/office/powerpoint/2010/main" val="20984168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el (blauw)">
    <p:spTree>
      <p:nvGrpSpPr>
        <p:cNvPr id="1" name=""/>
        <p:cNvGrpSpPr/>
        <p:nvPr/>
      </p:nvGrpSpPr>
      <p:grpSpPr>
        <a:xfrm>
          <a:off x="0" y="0"/>
          <a:ext cx="0" cy="0"/>
          <a:chOff x="0" y="0"/>
          <a:chExt cx="0" cy="0"/>
        </a:xfrm>
      </p:grpSpPr>
      <p:sp>
        <p:nvSpPr>
          <p:cNvPr id="6" name="Achtergrond">
            <a:extLst>
              <a:ext uri="{FF2B5EF4-FFF2-40B4-BE49-F238E27FC236}">
                <a16:creationId xmlns:a16="http://schemas.microsoft.com/office/drawing/2014/main" id="{F8ED6044-9E48-61F3-68BB-F5B61AEFB09B}"/>
              </a:ext>
            </a:extLst>
          </p:cNvPr>
          <p:cNvSpPr/>
          <p:nvPr userDrawn="1"/>
        </p:nvSpPr>
        <p:spPr>
          <a:xfrm>
            <a:off x="0" y="-6162"/>
            <a:ext cx="5345906" cy="7559676"/>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ln>
                <a:noFill/>
              </a:ln>
            </a:endParaRPr>
          </a:p>
        </p:txBody>
      </p:sp>
      <p:sp>
        <p:nvSpPr>
          <p:cNvPr id="2" name="Titel 1">
            <a:extLst>
              <a:ext uri="{FF2B5EF4-FFF2-40B4-BE49-F238E27FC236}">
                <a16:creationId xmlns:a16="http://schemas.microsoft.com/office/drawing/2014/main" id="{B9B96087-26C2-99B9-843D-ABDE0CBC35F9}"/>
              </a:ext>
            </a:extLst>
          </p:cNvPr>
          <p:cNvSpPr>
            <a:spLocks noGrp="1"/>
          </p:cNvSpPr>
          <p:nvPr>
            <p:ph type="title" hasCustomPrompt="1"/>
          </p:nvPr>
        </p:nvSpPr>
        <p:spPr>
          <a:xfrm>
            <a:off x="360958" y="819151"/>
            <a:ext cx="4000500" cy="2695574"/>
          </a:xfrm>
        </p:spPr>
        <p:txBody>
          <a:bodyPr anchor="t" anchorCtr="0">
            <a:normAutofit/>
          </a:bodyPr>
          <a:lstStyle>
            <a:lvl1pPr>
              <a:defRPr sz="4800"/>
            </a:lvl1pPr>
          </a:lstStyle>
          <a:p>
            <a:r>
              <a:rPr lang="nl-NL" dirty="0"/>
              <a:t>Titel</a:t>
            </a:r>
          </a:p>
        </p:txBody>
      </p:sp>
      <p:sp>
        <p:nvSpPr>
          <p:cNvPr id="3" name="Tijdelijke aanduiding voor datum 2">
            <a:extLst>
              <a:ext uri="{FF2B5EF4-FFF2-40B4-BE49-F238E27FC236}">
                <a16:creationId xmlns:a16="http://schemas.microsoft.com/office/drawing/2014/main" id="{96CFDE31-7543-8CED-B1D2-C93445E327F7}"/>
              </a:ext>
            </a:extLst>
          </p:cNvPr>
          <p:cNvSpPr>
            <a:spLocks noGrp="1"/>
          </p:cNvSpPr>
          <p:nvPr>
            <p:ph type="dt" sz="half" idx="10"/>
          </p:nvPr>
        </p:nvSpPr>
        <p:spPr/>
        <p:txBody>
          <a:bodyPr/>
          <a:lstStyle/>
          <a:p>
            <a:fld id="{371B548E-7544-487A-BFA0-F0229D0D1C5F}" type="datetimeFigureOut">
              <a:rPr lang="nl-NL" smtClean="0"/>
              <a:t>13-7-2026</a:t>
            </a:fld>
            <a:endParaRPr lang="nl-NL"/>
          </a:p>
        </p:txBody>
      </p:sp>
      <p:sp>
        <p:nvSpPr>
          <p:cNvPr id="4" name="Tijdelijke aanduiding voor voettekst 3">
            <a:extLst>
              <a:ext uri="{FF2B5EF4-FFF2-40B4-BE49-F238E27FC236}">
                <a16:creationId xmlns:a16="http://schemas.microsoft.com/office/drawing/2014/main" id="{8B9937FC-407C-B9E0-F0B9-4CCB7345CA43}"/>
              </a:ext>
            </a:extLst>
          </p:cNvPr>
          <p:cNvSpPr>
            <a:spLocks noGrp="1"/>
          </p:cNvSpPr>
          <p:nvPr>
            <p:ph type="ftr" sz="quarter" idx="11"/>
          </p:nvPr>
        </p:nvSpPr>
        <p:spPr>
          <a:xfrm>
            <a:off x="359568" y="8128324"/>
            <a:ext cx="6888163" cy="402483"/>
          </a:xfrm>
        </p:spPr>
        <p:txBody>
          <a:bodyPr/>
          <a:lstStyle/>
          <a:p>
            <a:endParaRPr lang="nl-NL" dirty="0"/>
          </a:p>
        </p:txBody>
      </p:sp>
      <p:sp>
        <p:nvSpPr>
          <p:cNvPr id="5" name="Tijdelijke aanduiding voor dianummer 4">
            <a:extLst>
              <a:ext uri="{FF2B5EF4-FFF2-40B4-BE49-F238E27FC236}">
                <a16:creationId xmlns:a16="http://schemas.microsoft.com/office/drawing/2014/main" id="{F6A200E6-9246-C13B-722D-602FD2A95B12}"/>
              </a:ext>
            </a:extLst>
          </p:cNvPr>
          <p:cNvSpPr>
            <a:spLocks noGrp="1"/>
          </p:cNvSpPr>
          <p:nvPr>
            <p:ph type="sldNum" sz="quarter" idx="12"/>
          </p:nvPr>
        </p:nvSpPr>
        <p:spPr>
          <a:xfrm>
            <a:off x="9690895" y="8119691"/>
            <a:ext cx="641350" cy="402483"/>
          </a:xfrm>
        </p:spPr>
        <p:txBody>
          <a:bodyPr/>
          <a:lstStyle/>
          <a:p>
            <a:fld id="{688FD7E2-5F31-41B6-B10F-6E33F57EE559}" type="slidenum">
              <a:rPr lang="nl-NL" smtClean="0"/>
              <a:pPr/>
              <a:t>‹nr.›</a:t>
            </a:fld>
            <a:endParaRPr lang="nl-NL" dirty="0"/>
          </a:p>
        </p:txBody>
      </p:sp>
      <p:sp>
        <p:nvSpPr>
          <p:cNvPr id="10" name="Tijdelijke aanduiding voor tekst 9">
            <a:extLst>
              <a:ext uri="{FF2B5EF4-FFF2-40B4-BE49-F238E27FC236}">
                <a16:creationId xmlns:a16="http://schemas.microsoft.com/office/drawing/2014/main" id="{A0581A73-4F00-088E-FAF9-EF0CD196872C}"/>
              </a:ext>
            </a:extLst>
          </p:cNvPr>
          <p:cNvSpPr>
            <a:spLocks noGrp="1"/>
          </p:cNvSpPr>
          <p:nvPr>
            <p:ph type="body" sz="quarter" idx="13" hasCustomPrompt="1"/>
          </p:nvPr>
        </p:nvSpPr>
        <p:spPr>
          <a:xfrm>
            <a:off x="358775" y="3714750"/>
            <a:ext cx="4021138" cy="307975"/>
          </a:xfrm>
          <a:prstGeom prst="rect">
            <a:avLst/>
          </a:prstGeom>
        </p:spPr>
        <p:txBody>
          <a:bodyPr/>
          <a:lstStyle>
            <a:lvl1pPr>
              <a:defRPr/>
            </a:lvl1pPr>
          </a:lstStyle>
          <a:p>
            <a:pPr lvl="0"/>
            <a:r>
              <a:rPr lang="nl-NL" dirty="0"/>
              <a:t>Typ de datum</a:t>
            </a:r>
          </a:p>
        </p:txBody>
      </p:sp>
      <p:sp>
        <p:nvSpPr>
          <p:cNvPr id="11" name="Tijdelijke aanduiding voor tekst 9">
            <a:extLst>
              <a:ext uri="{FF2B5EF4-FFF2-40B4-BE49-F238E27FC236}">
                <a16:creationId xmlns:a16="http://schemas.microsoft.com/office/drawing/2014/main" id="{6FE730FB-EABC-81CE-5324-DF3B3E6E5BA5}"/>
              </a:ext>
            </a:extLst>
          </p:cNvPr>
          <p:cNvSpPr>
            <a:spLocks noGrp="1"/>
          </p:cNvSpPr>
          <p:nvPr>
            <p:ph type="body" sz="quarter" idx="14" hasCustomPrompt="1"/>
          </p:nvPr>
        </p:nvSpPr>
        <p:spPr>
          <a:xfrm>
            <a:off x="358775" y="353547"/>
            <a:ext cx="4021138" cy="307975"/>
          </a:xfrm>
          <a:prstGeom prst="rect">
            <a:avLst/>
          </a:prstGeom>
          <a:effectLst/>
        </p:spPr>
        <p:txBody>
          <a:bodyPr>
            <a:normAutofit/>
          </a:bodyPr>
          <a:lstStyle>
            <a:lvl1pPr>
              <a:defRPr sz="1800" u="none"/>
            </a:lvl1pPr>
          </a:lstStyle>
          <a:p>
            <a:pPr lvl="0"/>
            <a:r>
              <a:rPr lang="nl-NL" dirty="0"/>
              <a:t>Soort document</a:t>
            </a:r>
          </a:p>
        </p:txBody>
      </p:sp>
      <p:sp>
        <p:nvSpPr>
          <p:cNvPr id="13" name="Tijdelijke aanduiding voor afbeelding 12">
            <a:extLst>
              <a:ext uri="{FF2B5EF4-FFF2-40B4-BE49-F238E27FC236}">
                <a16:creationId xmlns:a16="http://schemas.microsoft.com/office/drawing/2014/main" id="{C05CA8A0-C29D-2316-647A-8EB17195AF19}"/>
              </a:ext>
            </a:extLst>
          </p:cNvPr>
          <p:cNvSpPr>
            <a:spLocks noGrp="1"/>
          </p:cNvSpPr>
          <p:nvPr>
            <p:ph type="pic" sz="quarter" idx="15" hasCustomPrompt="1"/>
          </p:nvPr>
        </p:nvSpPr>
        <p:spPr>
          <a:xfrm>
            <a:off x="5353844" y="-1"/>
            <a:ext cx="5353844" cy="7559676"/>
          </a:xfrm>
          <a:prstGeom prst="rect">
            <a:avLst/>
          </a:prstGeom>
          <a:blipFill>
            <a:blip r:embed="rId2"/>
            <a:tile tx="0" ty="0" sx="100000" sy="100000" flip="none" algn="tl"/>
          </a:blipFill>
        </p:spPr>
        <p:txBody>
          <a:bodyPr/>
          <a:lstStyle/>
          <a:p>
            <a:r>
              <a:rPr lang="nl-NL" dirty="0"/>
              <a:t>Klik op de rand van de </a:t>
            </a:r>
            <a:r>
              <a:rPr lang="nl-NL" dirty="0" err="1"/>
              <a:t>placeholder</a:t>
            </a:r>
            <a:r>
              <a:rPr lang="nl-NL" dirty="0"/>
              <a:t> en gebruik Foto bibliotheek op de KeySlides tab</a:t>
            </a:r>
          </a:p>
        </p:txBody>
      </p:sp>
      <p:pic>
        <p:nvPicPr>
          <p:cNvPr id="8" name="Logo" descr="Afbeelding met zwart, duisternis&#10;&#10;Door AI gegenereerde inhoud is mogelijk onjuist.">
            <a:extLst>
              <a:ext uri="{FF2B5EF4-FFF2-40B4-BE49-F238E27FC236}">
                <a16:creationId xmlns:a16="http://schemas.microsoft.com/office/drawing/2014/main" id="{9F81364C-6F29-2825-1B26-B06F1A25F9A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56394" y="6529711"/>
            <a:ext cx="1260000" cy="737100"/>
          </a:xfrm>
          <a:prstGeom prst="rect">
            <a:avLst/>
          </a:prstGeom>
        </p:spPr>
      </p:pic>
    </p:spTree>
    <p:extLst>
      <p:ext uri="{BB962C8B-B14F-4D97-AF65-F5344CB8AC3E}">
        <p14:creationId xmlns:p14="http://schemas.microsoft.com/office/powerpoint/2010/main" val="606909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houdsopgave (paars)">
    <p:spTree>
      <p:nvGrpSpPr>
        <p:cNvPr id="1" name=""/>
        <p:cNvGrpSpPr/>
        <p:nvPr/>
      </p:nvGrpSpPr>
      <p:grpSpPr>
        <a:xfrm>
          <a:off x="0" y="0"/>
          <a:ext cx="0" cy="0"/>
          <a:chOff x="0" y="0"/>
          <a:chExt cx="0" cy="0"/>
        </a:xfrm>
      </p:grpSpPr>
      <p:sp>
        <p:nvSpPr>
          <p:cNvPr id="8" name="Achtergrond">
            <a:extLst>
              <a:ext uri="{FF2B5EF4-FFF2-40B4-BE49-F238E27FC236}">
                <a16:creationId xmlns:a16="http://schemas.microsoft.com/office/drawing/2014/main" id="{058C72B0-431E-828D-2900-180A1D55082F}"/>
              </a:ext>
            </a:extLst>
          </p:cNvPr>
          <p:cNvSpPr/>
          <p:nvPr userDrawn="1"/>
        </p:nvSpPr>
        <p:spPr>
          <a:xfrm>
            <a:off x="-1" y="-6162"/>
            <a:ext cx="10691813" cy="7559676"/>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ln>
                <a:noFill/>
              </a:ln>
            </a:endParaRPr>
          </a:p>
        </p:txBody>
      </p:sp>
      <p:sp>
        <p:nvSpPr>
          <p:cNvPr id="3" name="Tijdelijke aanduiding voor datum 2">
            <a:extLst>
              <a:ext uri="{FF2B5EF4-FFF2-40B4-BE49-F238E27FC236}">
                <a16:creationId xmlns:a16="http://schemas.microsoft.com/office/drawing/2014/main" id="{96CFDE31-7543-8CED-B1D2-C93445E327F7}"/>
              </a:ext>
            </a:extLst>
          </p:cNvPr>
          <p:cNvSpPr>
            <a:spLocks noGrp="1"/>
          </p:cNvSpPr>
          <p:nvPr>
            <p:ph type="dt" sz="half" idx="10"/>
          </p:nvPr>
        </p:nvSpPr>
        <p:spPr/>
        <p:txBody>
          <a:bodyPr/>
          <a:lstStyle/>
          <a:p>
            <a:fld id="{371B548E-7544-487A-BFA0-F0229D0D1C5F}" type="datetimeFigureOut">
              <a:rPr lang="nl-NL" smtClean="0"/>
              <a:t>13-7-2026</a:t>
            </a:fld>
            <a:endParaRPr lang="nl-NL"/>
          </a:p>
        </p:txBody>
      </p:sp>
      <p:sp>
        <p:nvSpPr>
          <p:cNvPr id="4" name="Tijdelijke aanduiding voor voettekst 3">
            <a:extLst>
              <a:ext uri="{FF2B5EF4-FFF2-40B4-BE49-F238E27FC236}">
                <a16:creationId xmlns:a16="http://schemas.microsoft.com/office/drawing/2014/main" id="{8B9937FC-407C-B9E0-F0B9-4CCB7345CA43}"/>
              </a:ext>
            </a:extLst>
          </p:cNvPr>
          <p:cNvSpPr>
            <a:spLocks noGrp="1"/>
          </p:cNvSpPr>
          <p:nvPr>
            <p:ph type="ftr" sz="quarter" idx="11"/>
          </p:nvPr>
        </p:nvSpPr>
        <p:spPr>
          <a:xfrm>
            <a:off x="358775" y="6959451"/>
            <a:ext cx="6888163" cy="402483"/>
          </a:xfrm>
        </p:spPr>
        <p:txBody>
          <a:bodyPr/>
          <a:lstStyle/>
          <a:p>
            <a:endParaRPr lang="nl-NL" dirty="0"/>
          </a:p>
        </p:txBody>
      </p:sp>
      <p:sp>
        <p:nvSpPr>
          <p:cNvPr id="5" name="Tijdelijke aanduiding voor dianummer 4">
            <a:extLst>
              <a:ext uri="{FF2B5EF4-FFF2-40B4-BE49-F238E27FC236}">
                <a16:creationId xmlns:a16="http://schemas.microsoft.com/office/drawing/2014/main" id="{F6A200E6-9246-C13B-722D-602FD2A95B12}"/>
              </a:ext>
            </a:extLst>
          </p:cNvPr>
          <p:cNvSpPr>
            <a:spLocks noGrp="1"/>
          </p:cNvSpPr>
          <p:nvPr>
            <p:ph type="sldNum" sz="quarter" idx="12"/>
          </p:nvPr>
        </p:nvSpPr>
        <p:spPr>
          <a:xfrm>
            <a:off x="9696450" y="6959450"/>
            <a:ext cx="641350" cy="402483"/>
          </a:xfrm>
        </p:spPr>
        <p:txBody>
          <a:bodyPr/>
          <a:lstStyle/>
          <a:p>
            <a:fld id="{688FD7E2-5F31-41B6-B10F-6E33F57EE559}" type="slidenum">
              <a:rPr lang="nl-NL" smtClean="0"/>
              <a:pPr/>
              <a:t>‹nr.›</a:t>
            </a:fld>
            <a:endParaRPr lang="nl-NL" dirty="0"/>
          </a:p>
        </p:txBody>
      </p:sp>
      <p:sp>
        <p:nvSpPr>
          <p:cNvPr id="14" name="Tijdelijke aanduiding voor tekst 13">
            <a:extLst>
              <a:ext uri="{FF2B5EF4-FFF2-40B4-BE49-F238E27FC236}">
                <a16:creationId xmlns:a16="http://schemas.microsoft.com/office/drawing/2014/main" id="{17247A7D-6EFF-A89C-F83A-A380626DEF77}"/>
              </a:ext>
            </a:extLst>
          </p:cNvPr>
          <p:cNvSpPr>
            <a:spLocks noGrp="1"/>
          </p:cNvSpPr>
          <p:nvPr>
            <p:ph type="body" sz="quarter" idx="17" hasCustomPrompt="1"/>
          </p:nvPr>
        </p:nvSpPr>
        <p:spPr>
          <a:xfrm>
            <a:off x="358775" y="302061"/>
            <a:ext cx="6888163" cy="6473825"/>
          </a:xfrm>
          <a:prstGeom prst="rect">
            <a:avLst/>
          </a:prstGeom>
        </p:spPr>
        <p:txBody>
          <a:bodyPr>
            <a:normAutofit/>
          </a:bodyPr>
          <a:lstStyle>
            <a:lvl1pPr>
              <a:lnSpc>
                <a:spcPct val="100000"/>
              </a:lnSpc>
              <a:tabLst>
                <a:tab pos="534988" algn="l"/>
              </a:tabLst>
              <a:defRPr sz="2200" b="1"/>
            </a:lvl1pPr>
          </a:lstStyle>
          <a:p>
            <a:pPr lvl="0"/>
            <a:r>
              <a:rPr lang="nl-NL" dirty="0"/>
              <a:t>#	Omschrijving</a:t>
            </a:r>
          </a:p>
        </p:txBody>
      </p:sp>
      <p:sp>
        <p:nvSpPr>
          <p:cNvPr id="2" name="Tekstvak 1">
            <a:extLst>
              <a:ext uri="{FF2B5EF4-FFF2-40B4-BE49-F238E27FC236}">
                <a16:creationId xmlns:a16="http://schemas.microsoft.com/office/drawing/2014/main" id="{AD724F98-1712-1302-5E7F-3A16AC65AA09}"/>
              </a:ext>
            </a:extLst>
          </p:cNvPr>
          <p:cNvSpPr txBox="1"/>
          <p:nvPr userDrawn="1"/>
        </p:nvSpPr>
        <p:spPr>
          <a:xfrm rot="5400000">
            <a:off x="9361645" y="835805"/>
            <a:ext cx="1702800" cy="554400"/>
          </a:xfrm>
          <a:prstGeom prst="rect">
            <a:avLst/>
          </a:prstGeom>
          <a:noFill/>
        </p:spPr>
        <p:txBody>
          <a:bodyPr wrap="square" rtlCol="0">
            <a:spAutoFit/>
          </a:bodyPr>
          <a:lstStyle/>
          <a:p>
            <a:r>
              <a:rPr lang="en-GB" sz="3600" b="1" dirty="0" err="1"/>
              <a:t>Inhoud</a:t>
            </a:r>
            <a:endParaRPr lang="nl-NL" sz="3600" b="1" dirty="0"/>
          </a:p>
        </p:txBody>
      </p:sp>
    </p:spTree>
    <p:extLst>
      <p:ext uri="{BB962C8B-B14F-4D97-AF65-F5344CB8AC3E}">
        <p14:creationId xmlns:p14="http://schemas.microsoft.com/office/powerpoint/2010/main" val="10064025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houdsopgave (blauw)">
    <p:spTree>
      <p:nvGrpSpPr>
        <p:cNvPr id="1" name=""/>
        <p:cNvGrpSpPr/>
        <p:nvPr/>
      </p:nvGrpSpPr>
      <p:grpSpPr>
        <a:xfrm>
          <a:off x="0" y="0"/>
          <a:ext cx="0" cy="0"/>
          <a:chOff x="0" y="0"/>
          <a:chExt cx="0" cy="0"/>
        </a:xfrm>
      </p:grpSpPr>
      <p:sp>
        <p:nvSpPr>
          <p:cNvPr id="8" name="Achtergrond">
            <a:extLst>
              <a:ext uri="{FF2B5EF4-FFF2-40B4-BE49-F238E27FC236}">
                <a16:creationId xmlns:a16="http://schemas.microsoft.com/office/drawing/2014/main" id="{058C72B0-431E-828D-2900-180A1D55082F}"/>
              </a:ext>
            </a:extLst>
          </p:cNvPr>
          <p:cNvSpPr/>
          <p:nvPr userDrawn="1"/>
        </p:nvSpPr>
        <p:spPr>
          <a:xfrm>
            <a:off x="-1" y="-6162"/>
            <a:ext cx="10691813" cy="7559676"/>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ln>
                <a:noFill/>
              </a:ln>
            </a:endParaRPr>
          </a:p>
        </p:txBody>
      </p:sp>
      <p:sp>
        <p:nvSpPr>
          <p:cNvPr id="3" name="Tijdelijke aanduiding voor datum 2">
            <a:extLst>
              <a:ext uri="{FF2B5EF4-FFF2-40B4-BE49-F238E27FC236}">
                <a16:creationId xmlns:a16="http://schemas.microsoft.com/office/drawing/2014/main" id="{96CFDE31-7543-8CED-B1D2-C93445E327F7}"/>
              </a:ext>
            </a:extLst>
          </p:cNvPr>
          <p:cNvSpPr>
            <a:spLocks noGrp="1"/>
          </p:cNvSpPr>
          <p:nvPr>
            <p:ph type="dt" sz="half" idx="10"/>
          </p:nvPr>
        </p:nvSpPr>
        <p:spPr/>
        <p:txBody>
          <a:bodyPr/>
          <a:lstStyle/>
          <a:p>
            <a:fld id="{371B548E-7544-487A-BFA0-F0229D0D1C5F}" type="datetimeFigureOut">
              <a:rPr lang="nl-NL" smtClean="0"/>
              <a:t>13-7-2026</a:t>
            </a:fld>
            <a:endParaRPr lang="nl-NL"/>
          </a:p>
        </p:txBody>
      </p:sp>
      <p:sp>
        <p:nvSpPr>
          <p:cNvPr id="4" name="Tijdelijke aanduiding voor voettekst 3">
            <a:extLst>
              <a:ext uri="{FF2B5EF4-FFF2-40B4-BE49-F238E27FC236}">
                <a16:creationId xmlns:a16="http://schemas.microsoft.com/office/drawing/2014/main" id="{8B9937FC-407C-B9E0-F0B9-4CCB7345CA43}"/>
              </a:ext>
            </a:extLst>
          </p:cNvPr>
          <p:cNvSpPr>
            <a:spLocks noGrp="1"/>
          </p:cNvSpPr>
          <p:nvPr>
            <p:ph type="ftr" sz="quarter" idx="11"/>
          </p:nvPr>
        </p:nvSpPr>
        <p:spPr>
          <a:xfrm>
            <a:off x="358775" y="6959451"/>
            <a:ext cx="6888163" cy="402483"/>
          </a:xfrm>
        </p:spPr>
        <p:txBody>
          <a:bodyPr/>
          <a:lstStyle/>
          <a:p>
            <a:endParaRPr lang="nl-NL" dirty="0"/>
          </a:p>
        </p:txBody>
      </p:sp>
      <p:sp>
        <p:nvSpPr>
          <p:cNvPr id="5" name="Tijdelijke aanduiding voor dianummer 4">
            <a:extLst>
              <a:ext uri="{FF2B5EF4-FFF2-40B4-BE49-F238E27FC236}">
                <a16:creationId xmlns:a16="http://schemas.microsoft.com/office/drawing/2014/main" id="{F6A200E6-9246-C13B-722D-602FD2A95B12}"/>
              </a:ext>
            </a:extLst>
          </p:cNvPr>
          <p:cNvSpPr>
            <a:spLocks noGrp="1"/>
          </p:cNvSpPr>
          <p:nvPr>
            <p:ph type="sldNum" sz="quarter" idx="12"/>
          </p:nvPr>
        </p:nvSpPr>
        <p:spPr>
          <a:xfrm>
            <a:off x="9696450" y="6959450"/>
            <a:ext cx="641350" cy="402483"/>
          </a:xfrm>
        </p:spPr>
        <p:txBody>
          <a:bodyPr/>
          <a:lstStyle/>
          <a:p>
            <a:fld id="{688FD7E2-5F31-41B6-B10F-6E33F57EE559}" type="slidenum">
              <a:rPr lang="nl-NL" smtClean="0"/>
              <a:pPr/>
              <a:t>‹nr.›</a:t>
            </a:fld>
            <a:endParaRPr lang="nl-NL" dirty="0"/>
          </a:p>
        </p:txBody>
      </p:sp>
      <p:sp>
        <p:nvSpPr>
          <p:cNvPr id="14" name="Tijdelijke aanduiding voor tekst 13">
            <a:extLst>
              <a:ext uri="{FF2B5EF4-FFF2-40B4-BE49-F238E27FC236}">
                <a16:creationId xmlns:a16="http://schemas.microsoft.com/office/drawing/2014/main" id="{17247A7D-6EFF-A89C-F83A-A380626DEF77}"/>
              </a:ext>
            </a:extLst>
          </p:cNvPr>
          <p:cNvSpPr>
            <a:spLocks noGrp="1"/>
          </p:cNvSpPr>
          <p:nvPr>
            <p:ph type="body" sz="quarter" idx="17" hasCustomPrompt="1"/>
          </p:nvPr>
        </p:nvSpPr>
        <p:spPr>
          <a:xfrm>
            <a:off x="358775" y="302061"/>
            <a:ext cx="6888163" cy="6473825"/>
          </a:xfrm>
          <a:prstGeom prst="rect">
            <a:avLst/>
          </a:prstGeom>
        </p:spPr>
        <p:txBody>
          <a:bodyPr>
            <a:normAutofit/>
          </a:bodyPr>
          <a:lstStyle>
            <a:lvl1pPr>
              <a:lnSpc>
                <a:spcPct val="100000"/>
              </a:lnSpc>
              <a:tabLst>
                <a:tab pos="534988" algn="l"/>
              </a:tabLst>
              <a:defRPr sz="2200" b="1"/>
            </a:lvl1pPr>
          </a:lstStyle>
          <a:p>
            <a:pPr lvl="0"/>
            <a:r>
              <a:rPr lang="nl-NL" dirty="0"/>
              <a:t>#	Omschrijving</a:t>
            </a:r>
          </a:p>
        </p:txBody>
      </p:sp>
      <p:sp>
        <p:nvSpPr>
          <p:cNvPr id="2" name="Tekstvak 1">
            <a:extLst>
              <a:ext uri="{FF2B5EF4-FFF2-40B4-BE49-F238E27FC236}">
                <a16:creationId xmlns:a16="http://schemas.microsoft.com/office/drawing/2014/main" id="{AD724F98-1712-1302-5E7F-3A16AC65AA09}"/>
              </a:ext>
            </a:extLst>
          </p:cNvPr>
          <p:cNvSpPr txBox="1"/>
          <p:nvPr userDrawn="1"/>
        </p:nvSpPr>
        <p:spPr>
          <a:xfrm rot="5400000">
            <a:off x="9361645" y="835805"/>
            <a:ext cx="1702800" cy="554400"/>
          </a:xfrm>
          <a:prstGeom prst="rect">
            <a:avLst/>
          </a:prstGeom>
          <a:noFill/>
        </p:spPr>
        <p:txBody>
          <a:bodyPr wrap="square" rtlCol="0">
            <a:spAutoFit/>
          </a:bodyPr>
          <a:lstStyle/>
          <a:p>
            <a:r>
              <a:rPr lang="en-GB" sz="3600" b="1" dirty="0" err="1"/>
              <a:t>Inhoud</a:t>
            </a:r>
            <a:endParaRPr lang="nl-NL" sz="3600" b="1" dirty="0"/>
          </a:p>
        </p:txBody>
      </p:sp>
    </p:spTree>
    <p:extLst>
      <p:ext uri="{BB962C8B-B14F-4D97-AF65-F5344CB8AC3E}">
        <p14:creationId xmlns:p14="http://schemas.microsoft.com/office/powerpoint/2010/main" val="22524673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Grote foto (paars)">
    <p:spTree>
      <p:nvGrpSpPr>
        <p:cNvPr id="1" name=""/>
        <p:cNvGrpSpPr/>
        <p:nvPr/>
      </p:nvGrpSpPr>
      <p:grpSpPr>
        <a:xfrm>
          <a:off x="0" y="0"/>
          <a:ext cx="0" cy="0"/>
          <a:chOff x="0" y="0"/>
          <a:chExt cx="0" cy="0"/>
        </a:xfrm>
      </p:grpSpPr>
      <p:sp>
        <p:nvSpPr>
          <p:cNvPr id="2" name="Achtergrond">
            <a:extLst>
              <a:ext uri="{FF2B5EF4-FFF2-40B4-BE49-F238E27FC236}">
                <a16:creationId xmlns:a16="http://schemas.microsoft.com/office/drawing/2014/main" id="{D556CBDC-F4C0-F1DC-28E1-12B1326423F9}"/>
              </a:ext>
            </a:extLst>
          </p:cNvPr>
          <p:cNvSpPr/>
          <p:nvPr userDrawn="1"/>
        </p:nvSpPr>
        <p:spPr>
          <a:xfrm>
            <a:off x="-1" y="-6162"/>
            <a:ext cx="10691813" cy="7559676"/>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ln>
                <a:noFill/>
              </a:ln>
            </a:endParaRPr>
          </a:p>
        </p:txBody>
      </p:sp>
      <p:sp>
        <p:nvSpPr>
          <p:cNvPr id="3" name="Tijdelijke aanduiding voor datum 2">
            <a:extLst>
              <a:ext uri="{FF2B5EF4-FFF2-40B4-BE49-F238E27FC236}">
                <a16:creationId xmlns:a16="http://schemas.microsoft.com/office/drawing/2014/main" id="{96CFDE31-7543-8CED-B1D2-C93445E327F7}"/>
              </a:ext>
            </a:extLst>
          </p:cNvPr>
          <p:cNvSpPr>
            <a:spLocks noGrp="1"/>
          </p:cNvSpPr>
          <p:nvPr>
            <p:ph type="dt" sz="half" idx="10"/>
          </p:nvPr>
        </p:nvSpPr>
        <p:spPr/>
        <p:txBody>
          <a:bodyPr/>
          <a:lstStyle/>
          <a:p>
            <a:fld id="{371B548E-7544-487A-BFA0-F0229D0D1C5F}" type="datetimeFigureOut">
              <a:rPr lang="nl-NL" smtClean="0"/>
              <a:t>13-7-2026</a:t>
            </a:fld>
            <a:endParaRPr lang="nl-NL"/>
          </a:p>
        </p:txBody>
      </p:sp>
      <p:sp>
        <p:nvSpPr>
          <p:cNvPr id="4" name="Tijdelijke aanduiding voor voettekst 3">
            <a:extLst>
              <a:ext uri="{FF2B5EF4-FFF2-40B4-BE49-F238E27FC236}">
                <a16:creationId xmlns:a16="http://schemas.microsoft.com/office/drawing/2014/main" id="{8B9937FC-407C-B9E0-F0B9-4CCB7345CA43}"/>
              </a:ext>
            </a:extLst>
          </p:cNvPr>
          <p:cNvSpPr>
            <a:spLocks noGrp="1"/>
          </p:cNvSpPr>
          <p:nvPr>
            <p:ph type="ftr" sz="quarter" idx="11"/>
          </p:nvPr>
        </p:nvSpPr>
        <p:spPr>
          <a:xfrm>
            <a:off x="358775" y="6959451"/>
            <a:ext cx="6888163" cy="402483"/>
          </a:xfrm>
        </p:spPr>
        <p:txBody>
          <a:bodyPr/>
          <a:lstStyle/>
          <a:p>
            <a:endParaRPr lang="nl-NL" dirty="0"/>
          </a:p>
        </p:txBody>
      </p:sp>
      <p:sp>
        <p:nvSpPr>
          <p:cNvPr id="5" name="Tijdelijke aanduiding voor dianummer 4">
            <a:extLst>
              <a:ext uri="{FF2B5EF4-FFF2-40B4-BE49-F238E27FC236}">
                <a16:creationId xmlns:a16="http://schemas.microsoft.com/office/drawing/2014/main" id="{F6A200E6-9246-C13B-722D-602FD2A95B12}"/>
              </a:ext>
            </a:extLst>
          </p:cNvPr>
          <p:cNvSpPr>
            <a:spLocks noGrp="1"/>
          </p:cNvSpPr>
          <p:nvPr>
            <p:ph type="sldNum" sz="quarter" idx="12"/>
          </p:nvPr>
        </p:nvSpPr>
        <p:spPr>
          <a:xfrm>
            <a:off x="9696450" y="6959450"/>
            <a:ext cx="641350" cy="402483"/>
          </a:xfrm>
        </p:spPr>
        <p:txBody>
          <a:bodyPr/>
          <a:lstStyle/>
          <a:p>
            <a:fld id="{688FD7E2-5F31-41B6-B10F-6E33F57EE559}" type="slidenum">
              <a:rPr lang="nl-NL" smtClean="0"/>
              <a:pPr/>
              <a:t>‹nr.›</a:t>
            </a:fld>
            <a:endParaRPr lang="nl-NL" dirty="0"/>
          </a:p>
        </p:txBody>
      </p:sp>
      <p:sp>
        <p:nvSpPr>
          <p:cNvPr id="7" name="Tijdelijke aanduiding voor afbeelding 6">
            <a:extLst>
              <a:ext uri="{FF2B5EF4-FFF2-40B4-BE49-F238E27FC236}">
                <a16:creationId xmlns:a16="http://schemas.microsoft.com/office/drawing/2014/main" id="{3E25373C-B6E2-2712-3E78-1E46820F1C2E}"/>
              </a:ext>
            </a:extLst>
          </p:cNvPr>
          <p:cNvSpPr>
            <a:spLocks noGrp="1"/>
          </p:cNvSpPr>
          <p:nvPr>
            <p:ph type="pic" sz="quarter" idx="17" hasCustomPrompt="1"/>
          </p:nvPr>
        </p:nvSpPr>
        <p:spPr>
          <a:xfrm>
            <a:off x="358775" y="358774"/>
            <a:ext cx="9972675" cy="6481763"/>
          </a:xfrm>
          <a:prstGeom prst="rect">
            <a:avLst/>
          </a:prstGeom>
          <a:blipFill>
            <a:blip r:embed="rId2"/>
            <a:tile tx="0" ty="0" sx="100000" sy="100000" flip="none" algn="tl"/>
          </a:blipFill>
        </p:spPr>
        <p:txBody>
          <a:bodyPr/>
          <a:lstStyle/>
          <a:p>
            <a:r>
              <a:rPr lang="nl-NL" dirty="0"/>
              <a:t>Klik op de rand van de </a:t>
            </a:r>
            <a:r>
              <a:rPr lang="nl-NL" dirty="0" err="1"/>
              <a:t>placeholder</a:t>
            </a:r>
            <a:r>
              <a:rPr lang="nl-NL" dirty="0"/>
              <a:t> en gebruik Foto bibliotheek op de KeySlides tab</a:t>
            </a:r>
          </a:p>
        </p:txBody>
      </p:sp>
    </p:spTree>
    <p:extLst>
      <p:ext uri="{BB962C8B-B14F-4D97-AF65-F5344CB8AC3E}">
        <p14:creationId xmlns:p14="http://schemas.microsoft.com/office/powerpoint/2010/main" val="21836338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Grote foto (blauw)">
    <p:spTree>
      <p:nvGrpSpPr>
        <p:cNvPr id="1" name=""/>
        <p:cNvGrpSpPr/>
        <p:nvPr/>
      </p:nvGrpSpPr>
      <p:grpSpPr>
        <a:xfrm>
          <a:off x="0" y="0"/>
          <a:ext cx="0" cy="0"/>
          <a:chOff x="0" y="0"/>
          <a:chExt cx="0" cy="0"/>
        </a:xfrm>
      </p:grpSpPr>
      <p:sp>
        <p:nvSpPr>
          <p:cNvPr id="2" name="Achtergrond">
            <a:extLst>
              <a:ext uri="{FF2B5EF4-FFF2-40B4-BE49-F238E27FC236}">
                <a16:creationId xmlns:a16="http://schemas.microsoft.com/office/drawing/2014/main" id="{D556CBDC-F4C0-F1DC-28E1-12B1326423F9}"/>
              </a:ext>
            </a:extLst>
          </p:cNvPr>
          <p:cNvSpPr/>
          <p:nvPr userDrawn="1"/>
        </p:nvSpPr>
        <p:spPr>
          <a:xfrm>
            <a:off x="-1" y="-6162"/>
            <a:ext cx="10691813" cy="7559676"/>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ln>
                <a:noFill/>
              </a:ln>
            </a:endParaRPr>
          </a:p>
        </p:txBody>
      </p:sp>
      <p:sp>
        <p:nvSpPr>
          <p:cNvPr id="3" name="Tijdelijke aanduiding voor datum 2">
            <a:extLst>
              <a:ext uri="{FF2B5EF4-FFF2-40B4-BE49-F238E27FC236}">
                <a16:creationId xmlns:a16="http://schemas.microsoft.com/office/drawing/2014/main" id="{96CFDE31-7543-8CED-B1D2-C93445E327F7}"/>
              </a:ext>
            </a:extLst>
          </p:cNvPr>
          <p:cNvSpPr>
            <a:spLocks noGrp="1"/>
          </p:cNvSpPr>
          <p:nvPr>
            <p:ph type="dt" sz="half" idx="10"/>
          </p:nvPr>
        </p:nvSpPr>
        <p:spPr/>
        <p:txBody>
          <a:bodyPr/>
          <a:lstStyle/>
          <a:p>
            <a:fld id="{371B548E-7544-487A-BFA0-F0229D0D1C5F}" type="datetimeFigureOut">
              <a:rPr lang="nl-NL" smtClean="0"/>
              <a:t>13-7-2026</a:t>
            </a:fld>
            <a:endParaRPr lang="nl-NL"/>
          </a:p>
        </p:txBody>
      </p:sp>
      <p:sp>
        <p:nvSpPr>
          <p:cNvPr id="4" name="Tijdelijke aanduiding voor voettekst 3">
            <a:extLst>
              <a:ext uri="{FF2B5EF4-FFF2-40B4-BE49-F238E27FC236}">
                <a16:creationId xmlns:a16="http://schemas.microsoft.com/office/drawing/2014/main" id="{8B9937FC-407C-B9E0-F0B9-4CCB7345CA43}"/>
              </a:ext>
            </a:extLst>
          </p:cNvPr>
          <p:cNvSpPr>
            <a:spLocks noGrp="1"/>
          </p:cNvSpPr>
          <p:nvPr>
            <p:ph type="ftr" sz="quarter" idx="11"/>
          </p:nvPr>
        </p:nvSpPr>
        <p:spPr>
          <a:xfrm>
            <a:off x="358775" y="6959451"/>
            <a:ext cx="6888163" cy="402483"/>
          </a:xfrm>
        </p:spPr>
        <p:txBody>
          <a:bodyPr/>
          <a:lstStyle/>
          <a:p>
            <a:endParaRPr lang="nl-NL" dirty="0"/>
          </a:p>
        </p:txBody>
      </p:sp>
      <p:sp>
        <p:nvSpPr>
          <p:cNvPr id="5" name="Tijdelijke aanduiding voor dianummer 4">
            <a:extLst>
              <a:ext uri="{FF2B5EF4-FFF2-40B4-BE49-F238E27FC236}">
                <a16:creationId xmlns:a16="http://schemas.microsoft.com/office/drawing/2014/main" id="{F6A200E6-9246-C13B-722D-602FD2A95B12}"/>
              </a:ext>
            </a:extLst>
          </p:cNvPr>
          <p:cNvSpPr>
            <a:spLocks noGrp="1"/>
          </p:cNvSpPr>
          <p:nvPr>
            <p:ph type="sldNum" sz="quarter" idx="12"/>
          </p:nvPr>
        </p:nvSpPr>
        <p:spPr>
          <a:xfrm>
            <a:off x="9696450" y="6959450"/>
            <a:ext cx="641350" cy="402483"/>
          </a:xfrm>
        </p:spPr>
        <p:txBody>
          <a:bodyPr/>
          <a:lstStyle/>
          <a:p>
            <a:fld id="{688FD7E2-5F31-41B6-B10F-6E33F57EE559}" type="slidenum">
              <a:rPr lang="nl-NL" smtClean="0"/>
              <a:pPr/>
              <a:t>‹nr.›</a:t>
            </a:fld>
            <a:endParaRPr lang="nl-NL" dirty="0"/>
          </a:p>
        </p:txBody>
      </p:sp>
      <p:sp>
        <p:nvSpPr>
          <p:cNvPr id="7" name="Tijdelijke aanduiding voor afbeelding 6">
            <a:extLst>
              <a:ext uri="{FF2B5EF4-FFF2-40B4-BE49-F238E27FC236}">
                <a16:creationId xmlns:a16="http://schemas.microsoft.com/office/drawing/2014/main" id="{3E25373C-B6E2-2712-3E78-1E46820F1C2E}"/>
              </a:ext>
            </a:extLst>
          </p:cNvPr>
          <p:cNvSpPr>
            <a:spLocks noGrp="1"/>
          </p:cNvSpPr>
          <p:nvPr>
            <p:ph type="pic" sz="quarter" idx="17" hasCustomPrompt="1"/>
          </p:nvPr>
        </p:nvSpPr>
        <p:spPr>
          <a:xfrm>
            <a:off x="358775" y="358774"/>
            <a:ext cx="9972675" cy="6481763"/>
          </a:xfrm>
          <a:prstGeom prst="rect">
            <a:avLst/>
          </a:prstGeom>
          <a:blipFill>
            <a:blip r:embed="rId2"/>
            <a:tile tx="0" ty="0" sx="100000" sy="100000" flip="none" algn="tl"/>
          </a:blipFill>
        </p:spPr>
        <p:txBody>
          <a:bodyPr/>
          <a:lstStyle/>
          <a:p>
            <a:r>
              <a:rPr lang="nl-NL" dirty="0"/>
              <a:t>Klik op de rand van de </a:t>
            </a:r>
            <a:r>
              <a:rPr lang="nl-NL" dirty="0" err="1"/>
              <a:t>placeholder</a:t>
            </a:r>
            <a:r>
              <a:rPr lang="nl-NL" dirty="0"/>
              <a:t> en gebruik Foto bibliotheek op de KeySlides tab</a:t>
            </a:r>
          </a:p>
        </p:txBody>
      </p:sp>
    </p:spTree>
    <p:extLst>
      <p:ext uri="{BB962C8B-B14F-4D97-AF65-F5344CB8AC3E}">
        <p14:creationId xmlns:p14="http://schemas.microsoft.com/office/powerpoint/2010/main" val="11866319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Hoofdstuk (paars)">
    <p:spTree>
      <p:nvGrpSpPr>
        <p:cNvPr id="1" name=""/>
        <p:cNvGrpSpPr/>
        <p:nvPr/>
      </p:nvGrpSpPr>
      <p:grpSpPr>
        <a:xfrm>
          <a:off x="0" y="0"/>
          <a:ext cx="0" cy="0"/>
          <a:chOff x="0" y="0"/>
          <a:chExt cx="0" cy="0"/>
        </a:xfrm>
      </p:grpSpPr>
      <p:sp>
        <p:nvSpPr>
          <p:cNvPr id="2" name="Achtergrond">
            <a:extLst>
              <a:ext uri="{FF2B5EF4-FFF2-40B4-BE49-F238E27FC236}">
                <a16:creationId xmlns:a16="http://schemas.microsoft.com/office/drawing/2014/main" id="{ED03CE65-98FA-2DD7-01F7-BA6C7D6CB644}"/>
              </a:ext>
            </a:extLst>
          </p:cNvPr>
          <p:cNvSpPr/>
          <p:nvPr userDrawn="1"/>
        </p:nvSpPr>
        <p:spPr>
          <a:xfrm>
            <a:off x="-1" y="-6162"/>
            <a:ext cx="10691813" cy="7559676"/>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ln>
                <a:noFill/>
              </a:ln>
            </a:endParaRPr>
          </a:p>
        </p:txBody>
      </p:sp>
      <p:sp>
        <p:nvSpPr>
          <p:cNvPr id="3" name="Date placeholder">
            <a:extLst>
              <a:ext uri="{FF2B5EF4-FFF2-40B4-BE49-F238E27FC236}">
                <a16:creationId xmlns:a16="http://schemas.microsoft.com/office/drawing/2014/main" id="{96CFDE31-7543-8CED-B1D2-C93445E327F7}"/>
              </a:ext>
            </a:extLst>
          </p:cNvPr>
          <p:cNvSpPr>
            <a:spLocks noGrp="1"/>
          </p:cNvSpPr>
          <p:nvPr>
            <p:ph type="dt" sz="half" idx="10"/>
          </p:nvPr>
        </p:nvSpPr>
        <p:spPr/>
        <p:txBody>
          <a:bodyPr/>
          <a:lstStyle/>
          <a:p>
            <a:fld id="{371B548E-7544-487A-BFA0-F0229D0D1C5F}" type="datetimeFigureOut">
              <a:rPr lang="nl-NL" smtClean="0"/>
              <a:t>13-7-2026</a:t>
            </a:fld>
            <a:endParaRPr lang="nl-NL"/>
          </a:p>
        </p:txBody>
      </p:sp>
      <p:sp>
        <p:nvSpPr>
          <p:cNvPr id="4" name="Footer placeholder">
            <a:extLst>
              <a:ext uri="{FF2B5EF4-FFF2-40B4-BE49-F238E27FC236}">
                <a16:creationId xmlns:a16="http://schemas.microsoft.com/office/drawing/2014/main" id="{8B9937FC-407C-B9E0-F0B9-4CCB7345CA43}"/>
              </a:ext>
            </a:extLst>
          </p:cNvPr>
          <p:cNvSpPr>
            <a:spLocks noGrp="1"/>
          </p:cNvSpPr>
          <p:nvPr>
            <p:ph type="ftr" sz="quarter" idx="11"/>
          </p:nvPr>
        </p:nvSpPr>
        <p:spPr>
          <a:xfrm>
            <a:off x="358775" y="6959451"/>
            <a:ext cx="6888163" cy="402483"/>
          </a:xfrm>
        </p:spPr>
        <p:txBody>
          <a:bodyPr/>
          <a:lstStyle/>
          <a:p>
            <a:endParaRPr lang="nl-NL" dirty="0"/>
          </a:p>
        </p:txBody>
      </p:sp>
      <p:sp>
        <p:nvSpPr>
          <p:cNvPr id="5" name="Slide number placeholder">
            <a:extLst>
              <a:ext uri="{FF2B5EF4-FFF2-40B4-BE49-F238E27FC236}">
                <a16:creationId xmlns:a16="http://schemas.microsoft.com/office/drawing/2014/main" id="{F6A200E6-9246-C13B-722D-602FD2A95B12}"/>
              </a:ext>
            </a:extLst>
          </p:cNvPr>
          <p:cNvSpPr>
            <a:spLocks noGrp="1"/>
          </p:cNvSpPr>
          <p:nvPr>
            <p:ph type="sldNum" sz="quarter" idx="12"/>
          </p:nvPr>
        </p:nvSpPr>
        <p:spPr>
          <a:xfrm>
            <a:off x="9696450" y="6959450"/>
            <a:ext cx="641350" cy="402483"/>
          </a:xfrm>
        </p:spPr>
        <p:txBody>
          <a:bodyPr/>
          <a:lstStyle/>
          <a:p>
            <a:fld id="{688FD7E2-5F31-41B6-B10F-6E33F57EE559}" type="slidenum">
              <a:rPr lang="nl-NL" smtClean="0"/>
              <a:pPr/>
              <a:t>‹nr.›</a:t>
            </a:fld>
            <a:endParaRPr lang="nl-NL" dirty="0"/>
          </a:p>
        </p:txBody>
      </p:sp>
      <p:sp>
        <p:nvSpPr>
          <p:cNvPr id="8" name="Chapter title placeholder">
            <a:extLst>
              <a:ext uri="{FF2B5EF4-FFF2-40B4-BE49-F238E27FC236}">
                <a16:creationId xmlns:a16="http://schemas.microsoft.com/office/drawing/2014/main" id="{DC3F83A4-7587-D7F3-EF68-19EDEA729DD3}"/>
              </a:ext>
            </a:extLst>
          </p:cNvPr>
          <p:cNvSpPr>
            <a:spLocks noGrp="1"/>
          </p:cNvSpPr>
          <p:nvPr>
            <p:ph type="body" sz="quarter" idx="18" hasCustomPrompt="1"/>
          </p:nvPr>
        </p:nvSpPr>
        <p:spPr>
          <a:xfrm>
            <a:off x="358775" y="1985818"/>
            <a:ext cx="5167313" cy="2835563"/>
          </a:xfrm>
          <a:prstGeom prst="rect">
            <a:avLst/>
          </a:prstGeom>
        </p:spPr>
        <p:txBody>
          <a:bodyPr anchor="ctr" anchorCtr="0">
            <a:normAutofit/>
          </a:bodyPr>
          <a:lstStyle>
            <a:lvl1pPr>
              <a:defRPr sz="6000" b="1">
                <a:solidFill>
                  <a:schemeClr val="bg1"/>
                </a:solidFill>
              </a:defRPr>
            </a:lvl1pPr>
          </a:lstStyle>
          <a:p>
            <a:pPr lvl="0"/>
            <a:r>
              <a:rPr lang="nl-NL" dirty="0"/>
              <a:t>Titel</a:t>
            </a:r>
          </a:p>
        </p:txBody>
      </p:sp>
      <p:grpSp>
        <p:nvGrpSpPr>
          <p:cNvPr id="253" name="Magnetic field">
            <a:extLst>
              <a:ext uri="{FF2B5EF4-FFF2-40B4-BE49-F238E27FC236}">
                <a16:creationId xmlns:a16="http://schemas.microsoft.com/office/drawing/2014/main" id="{4F60B67E-0E66-29D9-3172-148129F9D21B}"/>
              </a:ext>
            </a:extLst>
          </p:cNvPr>
          <p:cNvGrpSpPr/>
          <p:nvPr userDrawn="1"/>
        </p:nvGrpSpPr>
        <p:grpSpPr>
          <a:xfrm>
            <a:off x="5935260" y="358775"/>
            <a:ext cx="4346585" cy="5757519"/>
            <a:chOff x="5935260" y="358775"/>
            <a:chExt cx="4346585" cy="5757519"/>
          </a:xfrm>
        </p:grpSpPr>
        <p:sp>
          <p:nvSpPr>
            <p:cNvPr id="173" name="Shape 283">
              <a:extLst>
                <a:ext uri="{FF2B5EF4-FFF2-40B4-BE49-F238E27FC236}">
                  <a16:creationId xmlns:a16="http://schemas.microsoft.com/office/drawing/2014/main" id="{3161BBCB-90A7-4033-75DB-9569464C45BA}"/>
                </a:ext>
              </a:extLst>
            </p:cNvPr>
            <p:cNvSpPr/>
            <p:nvPr userDrawn="1"/>
          </p:nvSpPr>
          <p:spPr>
            <a:xfrm>
              <a:off x="7116940" y="1667313"/>
              <a:ext cx="249424" cy="115225"/>
            </a:xfrm>
            <a:custGeom>
              <a:avLst/>
              <a:gdLst/>
              <a:ahLst/>
              <a:cxnLst/>
              <a:rect l="0" t="0" r="0" b="0"/>
              <a:pathLst>
                <a:path w="249441" h="115227">
                  <a:moveTo>
                    <a:pt x="249441" y="0"/>
                  </a:moveTo>
                  <a:lnTo>
                    <a:pt x="0" y="115227"/>
                  </a:lnTo>
                </a:path>
              </a:pathLst>
            </a:custGeom>
            <a:ln w="27432" cap="flat">
              <a:miter lim="127000"/>
            </a:ln>
          </p:spPr>
          <p:style>
            <a:lnRef idx="1">
              <a:srgbClr val="FFFFFF"/>
            </a:lnRef>
            <a:fillRef idx="0">
              <a:srgbClr val="000000">
                <a:alpha val="0"/>
              </a:srgbClr>
            </a:fillRef>
            <a:effectRef idx="0">
              <a:scrgbClr r="0" g="0" b="0"/>
            </a:effectRef>
            <a:fontRef idx="none"/>
          </p:style>
          <p:txBody>
            <a:bodyPr/>
            <a:lstStyle/>
            <a:p>
              <a:endParaRPr lang="nl-NL"/>
            </a:p>
          </p:txBody>
        </p:sp>
        <p:sp>
          <p:nvSpPr>
            <p:cNvPr id="174" name="Shape 284">
              <a:extLst>
                <a:ext uri="{FF2B5EF4-FFF2-40B4-BE49-F238E27FC236}">
                  <a16:creationId xmlns:a16="http://schemas.microsoft.com/office/drawing/2014/main" id="{2F5ADD09-C26E-9FF2-0E92-4A131B71D814}"/>
                </a:ext>
              </a:extLst>
            </p:cNvPr>
            <p:cNvSpPr/>
            <p:nvPr userDrawn="1"/>
          </p:nvSpPr>
          <p:spPr>
            <a:xfrm>
              <a:off x="6568274" y="1618482"/>
              <a:ext cx="190893" cy="212886"/>
            </a:xfrm>
            <a:custGeom>
              <a:avLst/>
              <a:gdLst/>
              <a:ahLst/>
              <a:cxnLst/>
              <a:rect l="0" t="0" r="0" b="0"/>
              <a:pathLst>
                <a:path w="190906" h="212890">
                  <a:moveTo>
                    <a:pt x="190906" y="0"/>
                  </a:moveTo>
                  <a:lnTo>
                    <a:pt x="0" y="212890"/>
                  </a:lnTo>
                </a:path>
              </a:pathLst>
            </a:custGeom>
            <a:ln w="27432" cap="flat">
              <a:miter lim="127000"/>
            </a:ln>
          </p:spPr>
          <p:style>
            <a:lnRef idx="1">
              <a:srgbClr val="FFFFFF"/>
            </a:lnRef>
            <a:fillRef idx="0">
              <a:srgbClr val="000000">
                <a:alpha val="0"/>
              </a:srgbClr>
            </a:fillRef>
            <a:effectRef idx="0">
              <a:scrgbClr r="0" g="0" b="0"/>
            </a:effectRef>
            <a:fontRef idx="none"/>
          </p:style>
          <p:txBody>
            <a:bodyPr/>
            <a:lstStyle/>
            <a:p>
              <a:endParaRPr lang="nl-NL"/>
            </a:p>
          </p:txBody>
        </p:sp>
        <p:sp>
          <p:nvSpPr>
            <p:cNvPr id="175" name="Shape 285">
              <a:extLst>
                <a:ext uri="{FF2B5EF4-FFF2-40B4-BE49-F238E27FC236}">
                  <a16:creationId xmlns:a16="http://schemas.microsoft.com/office/drawing/2014/main" id="{196E8A40-C119-4B11-2162-79C3369C24FC}"/>
                </a:ext>
              </a:extLst>
            </p:cNvPr>
            <p:cNvSpPr/>
            <p:nvPr userDrawn="1"/>
          </p:nvSpPr>
          <p:spPr>
            <a:xfrm>
              <a:off x="6034135" y="1585844"/>
              <a:ext cx="103307" cy="278163"/>
            </a:xfrm>
            <a:custGeom>
              <a:avLst/>
              <a:gdLst/>
              <a:ahLst/>
              <a:cxnLst/>
              <a:rect l="0" t="0" r="0" b="0"/>
              <a:pathLst>
                <a:path w="103314" h="278168">
                  <a:moveTo>
                    <a:pt x="103314" y="0"/>
                  </a:moveTo>
                  <a:lnTo>
                    <a:pt x="0" y="278168"/>
                  </a:lnTo>
                </a:path>
              </a:pathLst>
            </a:custGeom>
            <a:ln w="27432" cap="flat">
              <a:miter lim="127000"/>
            </a:ln>
          </p:spPr>
          <p:style>
            <a:lnRef idx="1">
              <a:srgbClr val="FFFFFF"/>
            </a:lnRef>
            <a:fillRef idx="0">
              <a:srgbClr val="000000">
                <a:alpha val="0"/>
              </a:srgbClr>
            </a:fillRef>
            <a:effectRef idx="0">
              <a:scrgbClr r="0" g="0" b="0"/>
            </a:effectRef>
            <a:fontRef idx="none"/>
          </p:style>
          <p:txBody>
            <a:bodyPr/>
            <a:lstStyle/>
            <a:p>
              <a:endParaRPr lang="nl-NL"/>
            </a:p>
          </p:txBody>
        </p:sp>
        <p:sp>
          <p:nvSpPr>
            <p:cNvPr id="176" name="Shape 286">
              <a:extLst>
                <a:ext uri="{FF2B5EF4-FFF2-40B4-BE49-F238E27FC236}">
                  <a16:creationId xmlns:a16="http://schemas.microsoft.com/office/drawing/2014/main" id="{F8017C0F-6F8C-0828-B297-A4201F80E6D8}"/>
                </a:ext>
              </a:extLst>
            </p:cNvPr>
            <p:cNvSpPr/>
            <p:nvPr userDrawn="1"/>
          </p:nvSpPr>
          <p:spPr>
            <a:xfrm>
              <a:off x="7116940" y="1059846"/>
              <a:ext cx="249424" cy="115225"/>
            </a:xfrm>
            <a:custGeom>
              <a:avLst/>
              <a:gdLst/>
              <a:ahLst/>
              <a:cxnLst/>
              <a:rect l="0" t="0" r="0" b="0"/>
              <a:pathLst>
                <a:path w="249441" h="115227">
                  <a:moveTo>
                    <a:pt x="249441" y="0"/>
                  </a:moveTo>
                  <a:lnTo>
                    <a:pt x="0" y="115227"/>
                  </a:lnTo>
                </a:path>
              </a:pathLst>
            </a:custGeom>
            <a:ln w="27432" cap="flat">
              <a:miter lim="127000"/>
            </a:ln>
          </p:spPr>
          <p:style>
            <a:lnRef idx="1">
              <a:srgbClr val="FFFFFF"/>
            </a:lnRef>
            <a:fillRef idx="0">
              <a:srgbClr val="000000">
                <a:alpha val="0"/>
              </a:srgbClr>
            </a:fillRef>
            <a:effectRef idx="0">
              <a:scrgbClr r="0" g="0" b="0"/>
            </a:effectRef>
            <a:fontRef idx="none"/>
          </p:style>
          <p:txBody>
            <a:bodyPr/>
            <a:lstStyle/>
            <a:p>
              <a:endParaRPr lang="nl-NL"/>
            </a:p>
          </p:txBody>
        </p:sp>
        <p:sp>
          <p:nvSpPr>
            <p:cNvPr id="177" name="Shape 287">
              <a:extLst>
                <a:ext uri="{FF2B5EF4-FFF2-40B4-BE49-F238E27FC236}">
                  <a16:creationId xmlns:a16="http://schemas.microsoft.com/office/drawing/2014/main" id="{66A766A9-D77E-849F-F376-C2C4FEE82CA8}"/>
                </a:ext>
              </a:extLst>
            </p:cNvPr>
            <p:cNvSpPr/>
            <p:nvPr userDrawn="1"/>
          </p:nvSpPr>
          <p:spPr>
            <a:xfrm>
              <a:off x="6568274" y="1011015"/>
              <a:ext cx="190893" cy="212886"/>
            </a:xfrm>
            <a:custGeom>
              <a:avLst/>
              <a:gdLst/>
              <a:ahLst/>
              <a:cxnLst/>
              <a:rect l="0" t="0" r="0" b="0"/>
              <a:pathLst>
                <a:path w="190906" h="212890">
                  <a:moveTo>
                    <a:pt x="190906" y="0"/>
                  </a:moveTo>
                  <a:lnTo>
                    <a:pt x="0" y="212890"/>
                  </a:lnTo>
                </a:path>
              </a:pathLst>
            </a:custGeom>
            <a:ln w="27432" cap="flat">
              <a:miter lim="127000"/>
            </a:ln>
          </p:spPr>
          <p:style>
            <a:lnRef idx="1">
              <a:srgbClr val="FFFFFF"/>
            </a:lnRef>
            <a:fillRef idx="0">
              <a:srgbClr val="000000">
                <a:alpha val="0"/>
              </a:srgbClr>
            </a:fillRef>
            <a:effectRef idx="0">
              <a:scrgbClr r="0" g="0" b="0"/>
            </a:effectRef>
            <a:fontRef idx="none"/>
          </p:style>
          <p:txBody>
            <a:bodyPr/>
            <a:lstStyle/>
            <a:p>
              <a:endParaRPr lang="nl-NL"/>
            </a:p>
          </p:txBody>
        </p:sp>
        <p:sp>
          <p:nvSpPr>
            <p:cNvPr id="178" name="Shape 288">
              <a:extLst>
                <a:ext uri="{FF2B5EF4-FFF2-40B4-BE49-F238E27FC236}">
                  <a16:creationId xmlns:a16="http://schemas.microsoft.com/office/drawing/2014/main" id="{0A2BBFA6-9E3E-6704-150C-7068A724898C}"/>
                </a:ext>
              </a:extLst>
            </p:cNvPr>
            <p:cNvSpPr/>
            <p:nvPr userDrawn="1"/>
          </p:nvSpPr>
          <p:spPr>
            <a:xfrm>
              <a:off x="6034135" y="978376"/>
              <a:ext cx="103307" cy="278163"/>
            </a:xfrm>
            <a:custGeom>
              <a:avLst/>
              <a:gdLst/>
              <a:ahLst/>
              <a:cxnLst/>
              <a:rect l="0" t="0" r="0" b="0"/>
              <a:pathLst>
                <a:path w="103314" h="278168">
                  <a:moveTo>
                    <a:pt x="103314" y="0"/>
                  </a:moveTo>
                  <a:lnTo>
                    <a:pt x="0" y="278168"/>
                  </a:lnTo>
                </a:path>
              </a:pathLst>
            </a:custGeom>
            <a:ln w="27432" cap="flat">
              <a:miter lim="127000"/>
            </a:ln>
          </p:spPr>
          <p:style>
            <a:lnRef idx="1">
              <a:srgbClr val="FFFFFF"/>
            </a:lnRef>
            <a:fillRef idx="0">
              <a:srgbClr val="000000">
                <a:alpha val="0"/>
              </a:srgbClr>
            </a:fillRef>
            <a:effectRef idx="0">
              <a:scrgbClr r="0" g="0" b="0"/>
            </a:effectRef>
            <a:fontRef idx="none"/>
          </p:style>
          <p:txBody>
            <a:bodyPr/>
            <a:lstStyle/>
            <a:p>
              <a:endParaRPr lang="nl-NL"/>
            </a:p>
          </p:txBody>
        </p:sp>
        <p:sp>
          <p:nvSpPr>
            <p:cNvPr id="179" name="Shape 289">
              <a:extLst>
                <a:ext uri="{FF2B5EF4-FFF2-40B4-BE49-F238E27FC236}">
                  <a16:creationId xmlns:a16="http://schemas.microsoft.com/office/drawing/2014/main" id="{7D973683-1CAB-9AF4-195C-8FB0C9FC2148}"/>
                </a:ext>
              </a:extLst>
            </p:cNvPr>
            <p:cNvSpPr/>
            <p:nvPr userDrawn="1"/>
          </p:nvSpPr>
          <p:spPr>
            <a:xfrm>
              <a:off x="7116940" y="2274781"/>
              <a:ext cx="249424" cy="115225"/>
            </a:xfrm>
            <a:custGeom>
              <a:avLst/>
              <a:gdLst/>
              <a:ahLst/>
              <a:cxnLst/>
              <a:rect l="0" t="0" r="0" b="0"/>
              <a:pathLst>
                <a:path w="249441" h="115227">
                  <a:moveTo>
                    <a:pt x="249441" y="0"/>
                  </a:moveTo>
                  <a:lnTo>
                    <a:pt x="0" y="115227"/>
                  </a:lnTo>
                </a:path>
              </a:pathLst>
            </a:custGeom>
            <a:ln w="27432" cap="flat">
              <a:miter lim="127000"/>
            </a:ln>
          </p:spPr>
          <p:style>
            <a:lnRef idx="1">
              <a:srgbClr val="FFFFFF"/>
            </a:lnRef>
            <a:fillRef idx="0">
              <a:srgbClr val="000000">
                <a:alpha val="0"/>
              </a:srgbClr>
            </a:fillRef>
            <a:effectRef idx="0">
              <a:scrgbClr r="0" g="0" b="0"/>
            </a:effectRef>
            <a:fontRef idx="none"/>
          </p:style>
          <p:txBody>
            <a:bodyPr/>
            <a:lstStyle/>
            <a:p>
              <a:endParaRPr lang="nl-NL"/>
            </a:p>
          </p:txBody>
        </p:sp>
        <p:sp>
          <p:nvSpPr>
            <p:cNvPr id="180" name="Shape 290">
              <a:extLst>
                <a:ext uri="{FF2B5EF4-FFF2-40B4-BE49-F238E27FC236}">
                  <a16:creationId xmlns:a16="http://schemas.microsoft.com/office/drawing/2014/main" id="{FC1CC7D4-C457-F289-1D84-AF1B3D2B9D93}"/>
                </a:ext>
              </a:extLst>
            </p:cNvPr>
            <p:cNvSpPr/>
            <p:nvPr userDrawn="1"/>
          </p:nvSpPr>
          <p:spPr>
            <a:xfrm>
              <a:off x="6568274" y="2225951"/>
              <a:ext cx="190893" cy="212886"/>
            </a:xfrm>
            <a:custGeom>
              <a:avLst/>
              <a:gdLst/>
              <a:ahLst/>
              <a:cxnLst/>
              <a:rect l="0" t="0" r="0" b="0"/>
              <a:pathLst>
                <a:path w="190906" h="212890">
                  <a:moveTo>
                    <a:pt x="190906" y="0"/>
                  </a:moveTo>
                  <a:lnTo>
                    <a:pt x="0" y="212890"/>
                  </a:lnTo>
                </a:path>
              </a:pathLst>
            </a:custGeom>
            <a:ln w="27432" cap="flat">
              <a:miter lim="127000"/>
            </a:ln>
          </p:spPr>
          <p:style>
            <a:lnRef idx="1">
              <a:srgbClr val="FFFFFF"/>
            </a:lnRef>
            <a:fillRef idx="0">
              <a:srgbClr val="000000">
                <a:alpha val="0"/>
              </a:srgbClr>
            </a:fillRef>
            <a:effectRef idx="0">
              <a:scrgbClr r="0" g="0" b="0"/>
            </a:effectRef>
            <a:fontRef idx="none"/>
          </p:style>
          <p:txBody>
            <a:bodyPr/>
            <a:lstStyle/>
            <a:p>
              <a:endParaRPr lang="nl-NL"/>
            </a:p>
          </p:txBody>
        </p:sp>
        <p:sp>
          <p:nvSpPr>
            <p:cNvPr id="181" name="Shape 291">
              <a:extLst>
                <a:ext uri="{FF2B5EF4-FFF2-40B4-BE49-F238E27FC236}">
                  <a16:creationId xmlns:a16="http://schemas.microsoft.com/office/drawing/2014/main" id="{A3D699AA-A8D1-731A-F70A-34921F0B9901}"/>
                </a:ext>
              </a:extLst>
            </p:cNvPr>
            <p:cNvSpPr/>
            <p:nvPr userDrawn="1"/>
          </p:nvSpPr>
          <p:spPr>
            <a:xfrm>
              <a:off x="5990336" y="2225951"/>
              <a:ext cx="190906" cy="212886"/>
            </a:xfrm>
            <a:custGeom>
              <a:avLst/>
              <a:gdLst/>
              <a:ahLst/>
              <a:cxnLst/>
              <a:rect l="0" t="0" r="0" b="0"/>
              <a:pathLst>
                <a:path w="190919" h="212890">
                  <a:moveTo>
                    <a:pt x="190919" y="0"/>
                  </a:moveTo>
                  <a:lnTo>
                    <a:pt x="0" y="212890"/>
                  </a:lnTo>
                </a:path>
              </a:pathLst>
            </a:custGeom>
            <a:ln w="27432" cap="flat">
              <a:miter lim="127000"/>
            </a:ln>
          </p:spPr>
          <p:style>
            <a:lnRef idx="1">
              <a:srgbClr val="FFFFFF"/>
            </a:lnRef>
            <a:fillRef idx="0">
              <a:srgbClr val="000000">
                <a:alpha val="0"/>
              </a:srgbClr>
            </a:fillRef>
            <a:effectRef idx="0">
              <a:scrgbClr r="0" g="0" b="0"/>
            </a:effectRef>
            <a:fontRef idx="none"/>
          </p:style>
          <p:txBody>
            <a:bodyPr/>
            <a:lstStyle/>
            <a:p>
              <a:endParaRPr lang="nl-NL"/>
            </a:p>
          </p:txBody>
        </p:sp>
        <p:sp>
          <p:nvSpPr>
            <p:cNvPr id="182" name="Shape 292">
              <a:extLst>
                <a:ext uri="{FF2B5EF4-FFF2-40B4-BE49-F238E27FC236}">
                  <a16:creationId xmlns:a16="http://schemas.microsoft.com/office/drawing/2014/main" id="{449849C5-41EA-6A93-D646-A638D4463523}"/>
                </a:ext>
              </a:extLst>
            </p:cNvPr>
            <p:cNvSpPr/>
            <p:nvPr userDrawn="1"/>
          </p:nvSpPr>
          <p:spPr>
            <a:xfrm>
              <a:off x="7116940" y="2882262"/>
              <a:ext cx="249424" cy="115212"/>
            </a:xfrm>
            <a:custGeom>
              <a:avLst/>
              <a:gdLst/>
              <a:ahLst/>
              <a:cxnLst/>
              <a:rect l="0" t="0" r="0" b="0"/>
              <a:pathLst>
                <a:path w="249441" h="115214">
                  <a:moveTo>
                    <a:pt x="249441" y="0"/>
                  </a:moveTo>
                  <a:lnTo>
                    <a:pt x="0" y="115214"/>
                  </a:lnTo>
                </a:path>
              </a:pathLst>
            </a:custGeom>
            <a:ln w="27432" cap="flat">
              <a:miter lim="127000"/>
            </a:ln>
          </p:spPr>
          <p:style>
            <a:lnRef idx="1">
              <a:srgbClr val="FFFFFF"/>
            </a:lnRef>
            <a:fillRef idx="0">
              <a:srgbClr val="000000">
                <a:alpha val="0"/>
              </a:srgbClr>
            </a:fillRef>
            <a:effectRef idx="0">
              <a:scrgbClr r="0" g="0" b="0"/>
            </a:effectRef>
            <a:fontRef idx="none"/>
          </p:style>
          <p:txBody>
            <a:bodyPr/>
            <a:lstStyle/>
            <a:p>
              <a:endParaRPr lang="nl-NL"/>
            </a:p>
          </p:txBody>
        </p:sp>
        <p:sp>
          <p:nvSpPr>
            <p:cNvPr id="183" name="Shape 293">
              <a:extLst>
                <a:ext uri="{FF2B5EF4-FFF2-40B4-BE49-F238E27FC236}">
                  <a16:creationId xmlns:a16="http://schemas.microsoft.com/office/drawing/2014/main" id="{00F41EC5-6547-B65A-7F3E-BEA264A3E55D}"/>
                </a:ext>
              </a:extLst>
            </p:cNvPr>
            <p:cNvSpPr/>
            <p:nvPr userDrawn="1"/>
          </p:nvSpPr>
          <p:spPr>
            <a:xfrm>
              <a:off x="6539015" y="2882262"/>
              <a:ext cx="249411" cy="115212"/>
            </a:xfrm>
            <a:custGeom>
              <a:avLst/>
              <a:gdLst/>
              <a:ahLst/>
              <a:cxnLst/>
              <a:rect l="0" t="0" r="0" b="0"/>
              <a:pathLst>
                <a:path w="249428" h="115214">
                  <a:moveTo>
                    <a:pt x="249428" y="0"/>
                  </a:moveTo>
                  <a:lnTo>
                    <a:pt x="0" y="115214"/>
                  </a:lnTo>
                </a:path>
              </a:pathLst>
            </a:custGeom>
            <a:ln w="27432" cap="flat">
              <a:miter lim="127000"/>
            </a:ln>
          </p:spPr>
          <p:style>
            <a:lnRef idx="1">
              <a:srgbClr val="FFFFFF"/>
            </a:lnRef>
            <a:fillRef idx="0">
              <a:srgbClr val="000000">
                <a:alpha val="0"/>
              </a:srgbClr>
            </a:fillRef>
            <a:effectRef idx="0">
              <a:scrgbClr r="0" g="0" b="0"/>
            </a:effectRef>
            <a:fontRef idx="none"/>
          </p:style>
          <p:txBody>
            <a:bodyPr/>
            <a:lstStyle/>
            <a:p>
              <a:endParaRPr lang="nl-NL"/>
            </a:p>
          </p:txBody>
        </p:sp>
        <p:sp>
          <p:nvSpPr>
            <p:cNvPr id="184" name="Shape 294">
              <a:extLst>
                <a:ext uri="{FF2B5EF4-FFF2-40B4-BE49-F238E27FC236}">
                  <a16:creationId xmlns:a16="http://schemas.microsoft.com/office/drawing/2014/main" id="{ECB3F7EC-85F5-32F3-D408-79082EBF9968}"/>
                </a:ext>
              </a:extLst>
            </p:cNvPr>
            <p:cNvSpPr/>
            <p:nvPr userDrawn="1"/>
          </p:nvSpPr>
          <p:spPr>
            <a:xfrm>
              <a:off x="5961077" y="2882262"/>
              <a:ext cx="249424" cy="115212"/>
            </a:xfrm>
            <a:custGeom>
              <a:avLst/>
              <a:gdLst/>
              <a:ahLst/>
              <a:cxnLst/>
              <a:rect l="0" t="0" r="0" b="0"/>
              <a:pathLst>
                <a:path w="249441" h="115214">
                  <a:moveTo>
                    <a:pt x="249441" y="0"/>
                  </a:moveTo>
                  <a:lnTo>
                    <a:pt x="0" y="115214"/>
                  </a:lnTo>
                </a:path>
              </a:pathLst>
            </a:custGeom>
            <a:ln w="27432" cap="flat">
              <a:miter lim="127000"/>
            </a:ln>
          </p:spPr>
          <p:style>
            <a:lnRef idx="1">
              <a:srgbClr val="FFFFFF"/>
            </a:lnRef>
            <a:fillRef idx="0">
              <a:srgbClr val="000000">
                <a:alpha val="0"/>
              </a:srgbClr>
            </a:fillRef>
            <a:effectRef idx="0">
              <a:scrgbClr r="0" g="0" b="0"/>
            </a:effectRef>
            <a:fontRef idx="none"/>
          </p:style>
          <p:txBody>
            <a:bodyPr/>
            <a:lstStyle/>
            <a:p>
              <a:endParaRPr lang="nl-NL"/>
            </a:p>
          </p:txBody>
        </p:sp>
        <p:sp>
          <p:nvSpPr>
            <p:cNvPr id="185" name="Shape 295">
              <a:extLst>
                <a:ext uri="{FF2B5EF4-FFF2-40B4-BE49-F238E27FC236}">
                  <a16:creationId xmlns:a16="http://schemas.microsoft.com/office/drawing/2014/main" id="{FEAEA4B1-34B8-58E3-E98A-A88730C7A068}"/>
                </a:ext>
              </a:extLst>
            </p:cNvPr>
            <p:cNvSpPr/>
            <p:nvPr userDrawn="1"/>
          </p:nvSpPr>
          <p:spPr>
            <a:xfrm>
              <a:off x="7116940" y="5312132"/>
              <a:ext cx="249424" cy="115225"/>
            </a:xfrm>
            <a:custGeom>
              <a:avLst/>
              <a:gdLst/>
              <a:ahLst/>
              <a:cxnLst/>
              <a:rect l="0" t="0" r="0" b="0"/>
              <a:pathLst>
                <a:path w="249441" h="115227">
                  <a:moveTo>
                    <a:pt x="249441" y="115227"/>
                  </a:moveTo>
                  <a:lnTo>
                    <a:pt x="0" y="0"/>
                  </a:lnTo>
                </a:path>
              </a:pathLst>
            </a:custGeom>
            <a:ln w="27432" cap="flat">
              <a:miter lim="127000"/>
            </a:ln>
          </p:spPr>
          <p:style>
            <a:lnRef idx="1">
              <a:srgbClr val="FFFFFF"/>
            </a:lnRef>
            <a:fillRef idx="0">
              <a:srgbClr val="000000">
                <a:alpha val="0"/>
              </a:srgbClr>
            </a:fillRef>
            <a:effectRef idx="0">
              <a:scrgbClr r="0" g="0" b="0"/>
            </a:effectRef>
            <a:fontRef idx="none"/>
          </p:style>
          <p:txBody>
            <a:bodyPr/>
            <a:lstStyle/>
            <a:p>
              <a:endParaRPr lang="nl-NL"/>
            </a:p>
          </p:txBody>
        </p:sp>
        <p:sp>
          <p:nvSpPr>
            <p:cNvPr id="186" name="Shape 296">
              <a:extLst>
                <a:ext uri="{FF2B5EF4-FFF2-40B4-BE49-F238E27FC236}">
                  <a16:creationId xmlns:a16="http://schemas.microsoft.com/office/drawing/2014/main" id="{0E8F4F3A-6BFF-BEF8-BA7B-302246926A68}"/>
                </a:ext>
              </a:extLst>
            </p:cNvPr>
            <p:cNvSpPr/>
            <p:nvPr userDrawn="1"/>
          </p:nvSpPr>
          <p:spPr>
            <a:xfrm>
              <a:off x="6568274" y="5263302"/>
              <a:ext cx="190893" cy="212886"/>
            </a:xfrm>
            <a:custGeom>
              <a:avLst/>
              <a:gdLst/>
              <a:ahLst/>
              <a:cxnLst/>
              <a:rect l="0" t="0" r="0" b="0"/>
              <a:pathLst>
                <a:path w="190906" h="212890">
                  <a:moveTo>
                    <a:pt x="190906" y="212890"/>
                  </a:moveTo>
                  <a:lnTo>
                    <a:pt x="0" y="0"/>
                  </a:lnTo>
                </a:path>
              </a:pathLst>
            </a:custGeom>
            <a:ln w="27432" cap="flat">
              <a:miter lim="127000"/>
            </a:ln>
          </p:spPr>
          <p:style>
            <a:lnRef idx="1">
              <a:srgbClr val="FFFFFF"/>
            </a:lnRef>
            <a:fillRef idx="0">
              <a:srgbClr val="000000">
                <a:alpha val="0"/>
              </a:srgbClr>
            </a:fillRef>
            <a:effectRef idx="0">
              <a:scrgbClr r="0" g="0" b="0"/>
            </a:effectRef>
            <a:fontRef idx="none"/>
          </p:style>
          <p:txBody>
            <a:bodyPr/>
            <a:lstStyle/>
            <a:p>
              <a:endParaRPr lang="nl-NL"/>
            </a:p>
          </p:txBody>
        </p:sp>
        <p:sp>
          <p:nvSpPr>
            <p:cNvPr id="187" name="Shape 297">
              <a:extLst>
                <a:ext uri="{FF2B5EF4-FFF2-40B4-BE49-F238E27FC236}">
                  <a16:creationId xmlns:a16="http://schemas.microsoft.com/office/drawing/2014/main" id="{C82E396C-4498-C389-D957-645BD9692F76}"/>
                </a:ext>
              </a:extLst>
            </p:cNvPr>
            <p:cNvSpPr/>
            <p:nvPr userDrawn="1"/>
          </p:nvSpPr>
          <p:spPr>
            <a:xfrm>
              <a:off x="6034135" y="5230664"/>
              <a:ext cx="103307" cy="278163"/>
            </a:xfrm>
            <a:custGeom>
              <a:avLst/>
              <a:gdLst/>
              <a:ahLst/>
              <a:cxnLst/>
              <a:rect l="0" t="0" r="0" b="0"/>
              <a:pathLst>
                <a:path w="103314" h="278168">
                  <a:moveTo>
                    <a:pt x="103314" y="278168"/>
                  </a:moveTo>
                  <a:lnTo>
                    <a:pt x="0" y="0"/>
                  </a:lnTo>
                </a:path>
              </a:pathLst>
            </a:custGeom>
            <a:ln w="27432" cap="flat">
              <a:miter lim="127000"/>
            </a:ln>
          </p:spPr>
          <p:style>
            <a:lnRef idx="1">
              <a:srgbClr val="FFFFFF"/>
            </a:lnRef>
            <a:fillRef idx="0">
              <a:srgbClr val="000000">
                <a:alpha val="0"/>
              </a:srgbClr>
            </a:fillRef>
            <a:effectRef idx="0">
              <a:scrgbClr r="0" g="0" b="0"/>
            </a:effectRef>
            <a:fontRef idx="none"/>
          </p:style>
          <p:txBody>
            <a:bodyPr/>
            <a:lstStyle/>
            <a:p>
              <a:endParaRPr lang="nl-NL"/>
            </a:p>
          </p:txBody>
        </p:sp>
        <p:sp>
          <p:nvSpPr>
            <p:cNvPr id="188" name="Shape 298">
              <a:extLst>
                <a:ext uri="{FF2B5EF4-FFF2-40B4-BE49-F238E27FC236}">
                  <a16:creationId xmlns:a16="http://schemas.microsoft.com/office/drawing/2014/main" id="{6E437E81-A7D0-2FFF-90EE-3096D2CD1DA3}"/>
                </a:ext>
              </a:extLst>
            </p:cNvPr>
            <p:cNvSpPr/>
            <p:nvPr userDrawn="1"/>
          </p:nvSpPr>
          <p:spPr>
            <a:xfrm>
              <a:off x="7116940" y="5919600"/>
              <a:ext cx="249424" cy="115225"/>
            </a:xfrm>
            <a:custGeom>
              <a:avLst/>
              <a:gdLst/>
              <a:ahLst/>
              <a:cxnLst/>
              <a:rect l="0" t="0" r="0" b="0"/>
              <a:pathLst>
                <a:path w="249441" h="115227">
                  <a:moveTo>
                    <a:pt x="249441" y="115227"/>
                  </a:moveTo>
                  <a:lnTo>
                    <a:pt x="0" y="0"/>
                  </a:lnTo>
                </a:path>
              </a:pathLst>
            </a:custGeom>
            <a:ln w="27432" cap="flat">
              <a:miter lim="127000"/>
            </a:ln>
          </p:spPr>
          <p:style>
            <a:lnRef idx="1">
              <a:srgbClr val="FFFFFF"/>
            </a:lnRef>
            <a:fillRef idx="0">
              <a:srgbClr val="000000">
                <a:alpha val="0"/>
              </a:srgbClr>
            </a:fillRef>
            <a:effectRef idx="0">
              <a:scrgbClr r="0" g="0" b="0"/>
            </a:effectRef>
            <a:fontRef idx="none"/>
          </p:style>
          <p:txBody>
            <a:bodyPr/>
            <a:lstStyle/>
            <a:p>
              <a:endParaRPr lang="nl-NL"/>
            </a:p>
          </p:txBody>
        </p:sp>
        <p:sp>
          <p:nvSpPr>
            <p:cNvPr id="189" name="Shape 299">
              <a:extLst>
                <a:ext uri="{FF2B5EF4-FFF2-40B4-BE49-F238E27FC236}">
                  <a16:creationId xmlns:a16="http://schemas.microsoft.com/office/drawing/2014/main" id="{4678C050-6B2E-9E13-57BA-B149D2E0FB15}"/>
                </a:ext>
              </a:extLst>
            </p:cNvPr>
            <p:cNvSpPr/>
            <p:nvPr userDrawn="1"/>
          </p:nvSpPr>
          <p:spPr>
            <a:xfrm>
              <a:off x="6568274" y="5870770"/>
              <a:ext cx="190893" cy="212886"/>
            </a:xfrm>
            <a:custGeom>
              <a:avLst/>
              <a:gdLst/>
              <a:ahLst/>
              <a:cxnLst/>
              <a:rect l="0" t="0" r="0" b="0"/>
              <a:pathLst>
                <a:path w="190906" h="212890">
                  <a:moveTo>
                    <a:pt x="190906" y="212890"/>
                  </a:moveTo>
                  <a:lnTo>
                    <a:pt x="0" y="0"/>
                  </a:lnTo>
                </a:path>
              </a:pathLst>
            </a:custGeom>
            <a:ln w="27432" cap="flat">
              <a:miter lim="127000"/>
            </a:ln>
          </p:spPr>
          <p:style>
            <a:lnRef idx="1">
              <a:srgbClr val="FFFFFF"/>
            </a:lnRef>
            <a:fillRef idx="0">
              <a:srgbClr val="000000">
                <a:alpha val="0"/>
              </a:srgbClr>
            </a:fillRef>
            <a:effectRef idx="0">
              <a:scrgbClr r="0" g="0" b="0"/>
            </a:effectRef>
            <a:fontRef idx="none"/>
          </p:style>
          <p:txBody>
            <a:bodyPr/>
            <a:lstStyle/>
            <a:p>
              <a:endParaRPr lang="nl-NL"/>
            </a:p>
          </p:txBody>
        </p:sp>
        <p:sp>
          <p:nvSpPr>
            <p:cNvPr id="190" name="Shape 300">
              <a:extLst>
                <a:ext uri="{FF2B5EF4-FFF2-40B4-BE49-F238E27FC236}">
                  <a16:creationId xmlns:a16="http://schemas.microsoft.com/office/drawing/2014/main" id="{2DF16768-8DD1-0EA2-96F9-3C8B85772880}"/>
                </a:ext>
              </a:extLst>
            </p:cNvPr>
            <p:cNvSpPr/>
            <p:nvPr userDrawn="1"/>
          </p:nvSpPr>
          <p:spPr>
            <a:xfrm>
              <a:off x="6034135" y="5838131"/>
              <a:ext cx="103307" cy="278163"/>
            </a:xfrm>
            <a:custGeom>
              <a:avLst/>
              <a:gdLst/>
              <a:ahLst/>
              <a:cxnLst/>
              <a:rect l="0" t="0" r="0" b="0"/>
              <a:pathLst>
                <a:path w="103314" h="278168">
                  <a:moveTo>
                    <a:pt x="103314" y="278168"/>
                  </a:moveTo>
                  <a:lnTo>
                    <a:pt x="0" y="0"/>
                  </a:lnTo>
                </a:path>
              </a:pathLst>
            </a:custGeom>
            <a:ln w="27432" cap="flat">
              <a:miter lim="127000"/>
            </a:ln>
          </p:spPr>
          <p:style>
            <a:lnRef idx="1">
              <a:srgbClr val="FFFFFF"/>
            </a:lnRef>
            <a:fillRef idx="0">
              <a:srgbClr val="000000">
                <a:alpha val="0"/>
              </a:srgbClr>
            </a:fillRef>
            <a:effectRef idx="0">
              <a:scrgbClr r="0" g="0" b="0"/>
            </a:effectRef>
            <a:fontRef idx="none"/>
          </p:style>
          <p:txBody>
            <a:bodyPr/>
            <a:lstStyle/>
            <a:p>
              <a:endParaRPr lang="nl-NL"/>
            </a:p>
          </p:txBody>
        </p:sp>
        <p:sp>
          <p:nvSpPr>
            <p:cNvPr id="191" name="Shape 301">
              <a:extLst>
                <a:ext uri="{FF2B5EF4-FFF2-40B4-BE49-F238E27FC236}">
                  <a16:creationId xmlns:a16="http://schemas.microsoft.com/office/drawing/2014/main" id="{384EF604-D14F-F812-78E9-3E552299C893}"/>
                </a:ext>
              </a:extLst>
            </p:cNvPr>
            <p:cNvSpPr/>
            <p:nvPr userDrawn="1"/>
          </p:nvSpPr>
          <p:spPr>
            <a:xfrm>
              <a:off x="7116940" y="4704664"/>
              <a:ext cx="249424" cy="115225"/>
            </a:xfrm>
            <a:custGeom>
              <a:avLst/>
              <a:gdLst/>
              <a:ahLst/>
              <a:cxnLst/>
              <a:rect l="0" t="0" r="0" b="0"/>
              <a:pathLst>
                <a:path w="249441" h="115227">
                  <a:moveTo>
                    <a:pt x="249441" y="115227"/>
                  </a:moveTo>
                  <a:lnTo>
                    <a:pt x="0" y="0"/>
                  </a:lnTo>
                </a:path>
              </a:pathLst>
            </a:custGeom>
            <a:ln w="27432" cap="flat">
              <a:miter lim="127000"/>
            </a:ln>
          </p:spPr>
          <p:style>
            <a:lnRef idx="1">
              <a:srgbClr val="FFFFFF"/>
            </a:lnRef>
            <a:fillRef idx="0">
              <a:srgbClr val="000000">
                <a:alpha val="0"/>
              </a:srgbClr>
            </a:fillRef>
            <a:effectRef idx="0">
              <a:scrgbClr r="0" g="0" b="0"/>
            </a:effectRef>
            <a:fontRef idx="none"/>
          </p:style>
          <p:txBody>
            <a:bodyPr/>
            <a:lstStyle/>
            <a:p>
              <a:endParaRPr lang="nl-NL"/>
            </a:p>
          </p:txBody>
        </p:sp>
        <p:sp>
          <p:nvSpPr>
            <p:cNvPr id="192" name="Shape 302">
              <a:extLst>
                <a:ext uri="{FF2B5EF4-FFF2-40B4-BE49-F238E27FC236}">
                  <a16:creationId xmlns:a16="http://schemas.microsoft.com/office/drawing/2014/main" id="{7B209F58-D4E4-F072-35E9-79C5FB4E2BB6}"/>
                </a:ext>
              </a:extLst>
            </p:cNvPr>
            <p:cNvSpPr/>
            <p:nvPr userDrawn="1"/>
          </p:nvSpPr>
          <p:spPr>
            <a:xfrm>
              <a:off x="6568274" y="4655834"/>
              <a:ext cx="190893" cy="212886"/>
            </a:xfrm>
            <a:custGeom>
              <a:avLst/>
              <a:gdLst/>
              <a:ahLst/>
              <a:cxnLst/>
              <a:rect l="0" t="0" r="0" b="0"/>
              <a:pathLst>
                <a:path w="190906" h="212890">
                  <a:moveTo>
                    <a:pt x="190906" y="212890"/>
                  </a:moveTo>
                  <a:lnTo>
                    <a:pt x="0" y="0"/>
                  </a:lnTo>
                </a:path>
              </a:pathLst>
            </a:custGeom>
            <a:ln w="27432" cap="flat">
              <a:miter lim="127000"/>
            </a:ln>
          </p:spPr>
          <p:style>
            <a:lnRef idx="1">
              <a:srgbClr val="FFFFFF"/>
            </a:lnRef>
            <a:fillRef idx="0">
              <a:srgbClr val="000000">
                <a:alpha val="0"/>
              </a:srgbClr>
            </a:fillRef>
            <a:effectRef idx="0">
              <a:scrgbClr r="0" g="0" b="0"/>
            </a:effectRef>
            <a:fontRef idx="none"/>
          </p:style>
          <p:txBody>
            <a:bodyPr/>
            <a:lstStyle/>
            <a:p>
              <a:endParaRPr lang="nl-NL"/>
            </a:p>
          </p:txBody>
        </p:sp>
        <p:sp>
          <p:nvSpPr>
            <p:cNvPr id="193" name="Shape 303">
              <a:extLst>
                <a:ext uri="{FF2B5EF4-FFF2-40B4-BE49-F238E27FC236}">
                  <a16:creationId xmlns:a16="http://schemas.microsoft.com/office/drawing/2014/main" id="{F383ED82-6C4F-D1CA-1431-D55A6ED545F1}"/>
                </a:ext>
              </a:extLst>
            </p:cNvPr>
            <p:cNvSpPr/>
            <p:nvPr userDrawn="1"/>
          </p:nvSpPr>
          <p:spPr>
            <a:xfrm>
              <a:off x="5990336" y="4655834"/>
              <a:ext cx="190906" cy="212886"/>
            </a:xfrm>
            <a:custGeom>
              <a:avLst/>
              <a:gdLst/>
              <a:ahLst/>
              <a:cxnLst/>
              <a:rect l="0" t="0" r="0" b="0"/>
              <a:pathLst>
                <a:path w="190919" h="212890">
                  <a:moveTo>
                    <a:pt x="190919" y="212890"/>
                  </a:moveTo>
                  <a:lnTo>
                    <a:pt x="0" y="0"/>
                  </a:lnTo>
                </a:path>
              </a:pathLst>
            </a:custGeom>
            <a:ln w="27432" cap="flat">
              <a:miter lim="127000"/>
            </a:ln>
          </p:spPr>
          <p:style>
            <a:lnRef idx="1">
              <a:srgbClr val="FFFFFF"/>
            </a:lnRef>
            <a:fillRef idx="0">
              <a:srgbClr val="000000">
                <a:alpha val="0"/>
              </a:srgbClr>
            </a:fillRef>
            <a:effectRef idx="0">
              <a:scrgbClr r="0" g="0" b="0"/>
            </a:effectRef>
            <a:fontRef idx="none"/>
          </p:style>
          <p:txBody>
            <a:bodyPr/>
            <a:lstStyle/>
            <a:p>
              <a:endParaRPr lang="nl-NL"/>
            </a:p>
          </p:txBody>
        </p:sp>
        <p:sp>
          <p:nvSpPr>
            <p:cNvPr id="194" name="Shape 304">
              <a:extLst>
                <a:ext uri="{FF2B5EF4-FFF2-40B4-BE49-F238E27FC236}">
                  <a16:creationId xmlns:a16="http://schemas.microsoft.com/office/drawing/2014/main" id="{389202C3-D49E-E221-DACB-945E46CD081A}"/>
                </a:ext>
              </a:extLst>
            </p:cNvPr>
            <p:cNvSpPr/>
            <p:nvPr userDrawn="1"/>
          </p:nvSpPr>
          <p:spPr>
            <a:xfrm>
              <a:off x="7116940" y="4097197"/>
              <a:ext cx="249424" cy="115212"/>
            </a:xfrm>
            <a:custGeom>
              <a:avLst/>
              <a:gdLst/>
              <a:ahLst/>
              <a:cxnLst/>
              <a:rect l="0" t="0" r="0" b="0"/>
              <a:pathLst>
                <a:path w="249441" h="115214">
                  <a:moveTo>
                    <a:pt x="249441" y="115214"/>
                  </a:moveTo>
                  <a:lnTo>
                    <a:pt x="0" y="0"/>
                  </a:lnTo>
                </a:path>
              </a:pathLst>
            </a:custGeom>
            <a:ln w="27432" cap="flat">
              <a:miter lim="127000"/>
            </a:ln>
          </p:spPr>
          <p:style>
            <a:lnRef idx="1">
              <a:srgbClr val="FFFFFF"/>
            </a:lnRef>
            <a:fillRef idx="0">
              <a:srgbClr val="000000">
                <a:alpha val="0"/>
              </a:srgbClr>
            </a:fillRef>
            <a:effectRef idx="0">
              <a:scrgbClr r="0" g="0" b="0"/>
            </a:effectRef>
            <a:fontRef idx="none"/>
          </p:style>
          <p:txBody>
            <a:bodyPr/>
            <a:lstStyle/>
            <a:p>
              <a:endParaRPr lang="nl-NL"/>
            </a:p>
          </p:txBody>
        </p:sp>
        <p:sp>
          <p:nvSpPr>
            <p:cNvPr id="195" name="Shape 305">
              <a:extLst>
                <a:ext uri="{FF2B5EF4-FFF2-40B4-BE49-F238E27FC236}">
                  <a16:creationId xmlns:a16="http://schemas.microsoft.com/office/drawing/2014/main" id="{36352739-B2E3-457F-6DCA-7302ECAE7DB8}"/>
                </a:ext>
              </a:extLst>
            </p:cNvPr>
            <p:cNvSpPr/>
            <p:nvPr userDrawn="1"/>
          </p:nvSpPr>
          <p:spPr>
            <a:xfrm>
              <a:off x="6539015" y="4097197"/>
              <a:ext cx="249411" cy="115212"/>
            </a:xfrm>
            <a:custGeom>
              <a:avLst/>
              <a:gdLst/>
              <a:ahLst/>
              <a:cxnLst/>
              <a:rect l="0" t="0" r="0" b="0"/>
              <a:pathLst>
                <a:path w="249428" h="115214">
                  <a:moveTo>
                    <a:pt x="249428" y="115214"/>
                  </a:moveTo>
                  <a:lnTo>
                    <a:pt x="0" y="0"/>
                  </a:lnTo>
                </a:path>
              </a:pathLst>
            </a:custGeom>
            <a:ln w="27432" cap="flat">
              <a:miter lim="127000"/>
            </a:ln>
          </p:spPr>
          <p:style>
            <a:lnRef idx="1">
              <a:srgbClr val="FFFFFF"/>
            </a:lnRef>
            <a:fillRef idx="0">
              <a:srgbClr val="000000">
                <a:alpha val="0"/>
              </a:srgbClr>
            </a:fillRef>
            <a:effectRef idx="0">
              <a:scrgbClr r="0" g="0" b="0"/>
            </a:effectRef>
            <a:fontRef idx="none"/>
          </p:style>
          <p:txBody>
            <a:bodyPr/>
            <a:lstStyle/>
            <a:p>
              <a:endParaRPr lang="nl-NL"/>
            </a:p>
          </p:txBody>
        </p:sp>
        <p:sp>
          <p:nvSpPr>
            <p:cNvPr id="196" name="Shape 306">
              <a:extLst>
                <a:ext uri="{FF2B5EF4-FFF2-40B4-BE49-F238E27FC236}">
                  <a16:creationId xmlns:a16="http://schemas.microsoft.com/office/drawing/2014/main" id="{D965233E-DF73-A1E9-38E4-4D94EEA85975}"/>
                </a:ext>
              </a:extLst>
            </p:cNvPr>
            <p:cNvSpPr/>
            <p:nvPr userDrawn="1"/>
          </p:nvSpPr>
          <p:spPr>
            <a:xfrm>
              <a:off x="5961077" y="4097197"/>
              <a:ext cx="249424" cy="115212"/>
            </a:xfrm>
            <a:custGeom>
              <a:avLst/>
              <a:gdLst/>
              <a:ahLst/>
              <a:cxnLst/>
              <a:rect l="0" t="0" r="0" b="0"/>
              <a:pathLst>
                <a:path w="249441" h="115214">
                  <a:moveTo>
                    <a:pt x="249441" y="115214"/>
                  </a:moveTo>
                  <a:lnTo>
                    <a:pt x="0" y="0"/>
                  </a:lnTo>
                </a:path>
              </a:pathLst>
            </a:custGeom>
            <a:ln w="27432" cap="flat">
              <a:miter lim="127000"/>
            </a:ln>
          </p:spPr>
          <p:style>
            <a:lnRef idx="1">
              <a:srgbClr val="FFFFFF"/>
            </a:lnRef>
            <a:fillRef idx="0">
              <a:srgbClr val="000000">
                <a:alpha val="0"/>
              </a:srgbClr>
            </a:fillRef>
            <a:effectRef idx="0">
              <a:scrgbClr r="0" g="0" b="0"/>
            </a:effectRef>
            <a:fontRef idx="none"/>
          </p:style>
          <p:txBody>
            <a:bodyPr/>
            <a:lstStyle/>
            <a:p>
              <a:endParaRPr lang="nl-NL"/>
            </a:p>
          </p:txBody>
        </p:sp>
        <p:sp>
          <p:nvSpPr>
            <p:cNvPr id="197" name="Shape 307">
              <a:extLst>
                <a:ext uri="{FF2B5EF4-FFF2-40B4-BE49-F238E27FC236}">
                  <a16:creationId xmlns:a16="http://schemas.microsoft.com/office/drawing/2014/main" id="{65F6C2E2-CB8F-0400-B1E1-CB5814401C85}"/>
                </a:ext>
              </a:extLst>
            </p:cNvPr>
            <p:cNvSpPr/>
            <p:nvPr userDrawn="1"/>
          </p:nvSpPr>
          <p:spPr>
            <a:xfrm>
              <a:off x="7091123" y="3547335"/>
              <a:ext cx="301059" cy="0"/>
            </a:xfrm>
            <a:custGeom>
              <a:avLst/>
              <a:gdLst/>
              <a:ahLst/>
              <a:cxnLst/>
              <a:rect l="0" t="0" r="0" b="0"/>
              <a:pathLst>
                <a:path w="301079">
                  <a:moveTo>
                    <a:pt x="301079" y="0"/>
                  </a:moveTo>
                  <a:lnTo>
                    <a:pt x="0" y="0"/>
                  </a:lnTo>
                </a:path>
              </a:pathLst>
            </a:custGeom>
            <a:ln w="27432" cap="flat">
              <a:miter lim="127000"/>
            </a:ln>
          </p:spPr>
          <p:style>
            <a:lnRef idx="1">
              <a:srgbClr val="FFFFFF"/>
            </a:lnRef>
            <a:fillRef idx="0">
              <a:srgbClr val="000000">
                <a:alpha val="0"/>
              </a:srgbClr>
            </a:fillRef>
            <a:effectRef idx="0">
              <a:scrgbClr r="0" g="0" b="0"/>
            </a:effectRef>
            <a:fontRef idx="none"/>
          </p:style>
          <p:txBody>
            <a:bodyPr/>
            <a:lstStyle/>
            <a:p>
              <a:endParaRPr lang="nl-NL"/>
            </a:p>
          </p:txBody>
        </p:sp>
        <p:sp>
          <p:nvSpPr>
            <p:cNvPr id="198" name="Shape 308">
              <a:extLst>
                <a:ext uri="{FF2B5EF4-FFF2-40B4-BE49-F238E27FC236}">
                  <a16:creationId xmlns:a16="http://schemas.microsoft.com/office/drawing/2014/main" id="{4BA5556C-1B1C-7424-48F7-7C6D8A69CA0A}"/>
                </a:ext>
              </a:extLst>
            </p:cNvPr>
            <p:cNvSpPr/>
            <p:nvPr userDrawn="1"/>
          </p:nvSpPr>
          <p:spPr>
            <a:xfrm>
              <a:off x="7694879" y="1667313"/>
              <a:ext cx="249424" cy="115225"/>
            </a:xfrm>
            <a:custGeom>
              <a:avLst/>
              <a:gdLst/>
              <a:ahLst/>
              <a:cxnLst/>
              <a:rect l="0" t="0" r="0" b="0"/>
              <a:pathLst>
                <a:path w="249441" h="115227">
                  <a:moveTo>
                    <a:pt x="249441" y="0"/>
                  </a:moveTo>
                  <a:lnTo>
                    <a:pt x="0" y="115227"/>
                  </a:lnTo>
                </a:path>
              </a:pathLst>
            </a:custGeom>
            <a:ln w="27432" cap="flat">
              <a:miter lim="127000"/>
            </a:ln>
          </p:spPr>
          <p:style>
            <a:lnRef idx="1">
              <a:srgbClr val="FFFFFF"/>
            </a:lnRef>
            <a:fillRef idx="0">
              <a:srgbClr val="000000">
                <a:alpha val="0"/>
              </a:srgbClr>
            </a:fillRef>
            <a:effectRef idx="0">
              <a:scrgbClr r="0" g="0" b="0"/>
            </a:effectRef>
            <a:fontRef idx="none"/>
          </p:style>
          <p:txBody>
            <a:bodyPr/>
            <a:lstStyle/>
            <a:p>
              <a:endParaRPr lang="nl-NL"/>
            </a:p>
          </p:txBody>
        </p:sp>
        <p:sp>
          <p:nvSpPr>
            <p:cNvPr id="199" name="Shape 309">
              <a:extLst>
                <a:ext uri="{FF2B5EF4-FFF2-40B4-BE49-F238E27FC236}">
                  <a16:creationId xmlns:a16="http://schemas.microsoft.com/office/drawing/2014/main" id="{3D8D4674-BAD9-E6F1-1B67-98100B6BD08E}"/>
                </a:ext>
              </a:extLst>
            </p:cNvPr>
            <p:cNvSpPr/>
            <p:nvPr userDrawn="1"/>
          </p:nvSpPr>
          <p:spPr>
            <a:xfrm>
              <a:off x="7694879" y="1059846"/>
              <a:ext cx="249424" cy="115225"/>
            </a:xfrm>
            <a:custGeom>
              <a:avLst/>
              <a:gdLst/>
              <a:ahLst/>
              <a:cxnLst/>
              <a:rect l="0" t="0" r="0" b="0"/>
              <a:pathLst>
                <a:path w="249441" h="115227">
                  <a:moveTo>
                    <a:pt x="249441" y="0"/>
                  </a:moveTo>
                  <a:lnTo>
                    <a:pt x="0" y="115227"/>
                  </a:lnTo>
                </a:path>
              </a:pathLst>
            </a:custGeom>
            <a:ln w="27432" cap="flat">
              <a:miter lim="127000"/>
            </a:ln>
          </p:spPr>
          <p:style>
            <a:lnRef idx="1">
              <a:srgbClr val="FFFFFF"/>
            </a:lnRef>
            <a:fillRef idx="0">
              <a:srgbClr val="000000">
                <a:alpha val="0"/>
              </a:srgbClr>
            </a:fillRef>
            <a:effectRef idx="0">
              <a:scrgbClr r="0" g="0" b="0"/>
            </a:effectRef>
            <a:fontRef idx="none"/>
          </p:style>
          <p:txBody>
            <a:bodyPr/>
            <a:lstStyle/>
            <a:p>
              <a:endParaRPr lang="nl-NL"/>
            </a:p>
          </p:txBody>
        </p:sp>
        <p:sp>
          <p:nvSpPr>
            <p:cNvPr id="200" name="Shape 310">
              <a:extLst>
                <a:ext uri="{FF2B5EF4-FFF2-40B4-BE49-F238E27FC236}">
                  <a16:creationId xmlns:a16="http://schemas.microsoft.com/office/drawing/2014/main" id="{E68B36C7-B62F-6CD3-FD65-A85101852039}"/>
                </a:ext>
              </a:extLst>
            </p:cNvPr>
            <p:cNvSpPr/>
            <p:nvPr userDrawn="1"/>
          </p:nvSpPr>
          <p:spPr>
            <a:xfrm>
              <a:off x="7694879" y="2274781"/>
              <a:ext cx="249424" cy="115225"/>
            </a:xfrm>
            <a:custGeom>
              <a:avLst/>
              <a:gdLst/>
              <a:ahLst/>
              <a:cxnLst/>
              <a:rect l="0" t="0" r="0" b="0"/>
              <a:pathLst>
                <a:path w="249441" h="115227">
                  <a:moveTo>
                    <a:pt x="249441" y="0"/>
                  </a:moveTo>
                  <a:lnTo>
                    <a:pt x="0" y="115227"/>
                  </a:lnTo>
                </a:path>
              </a:pathLst>
            </a:custGeom>
            <a:ln w="27432" cap="flat">
              <a:miter lim="127000"/>
            </a:ln>
          </p:spPr>
          <p:style>
            <a:lnRef idx="1">
              <a:srgbClr val="FFFFFF"/>
            </a:lnRef>
            <a:fillRef idx="0">
              <a:srgbClr val="000000">
                <a:alpha val="0"/>
              </a:srgbClr>
            </a:fillRef>
            <a:effectRef idx="0">
              <a:scrgbClr r="0" g="0" b="0"/>
            </a:effectRef>
            <a:fontRef idx="none"/>
          </p:style>
          <p:txBody>
            <a:bodyPr/>
            <a:lstStyle/>
            <a:p>
              <a:endParaRPr lang="nl-NL"/>
            </a:p>
          </p:txBody>
        </p:sp>
        <p:sp>
          <p:nvSpPr>
            <p:cNvPr id="201" name="Shape 311">
              <a:extLst>
                <a:ext uri="{FF2B5EF4-FFF2-40B4-BE49-F238E27FC236}">
                  <a16:creationId xmlns:a16="http://schemas.microsoft.com/office/drawing/2014/main" id="{E3C85213-8703-C4FD-C6AC-6ACBDF1D68B2}"/>
                </a:ext>
              </a:extLst>
            </p:cNvPr>
            <p:cNvSpPr/>
            <p:nvPr userDrawn="1"/>
          </p:nvSpPr>
          <p:spPr>
            <a:xfrm>
              <a:off x="7694879" y="2882262"/>
              <a:ext cx="249424" cy="115212"/>
            </a:xfrm>
            <a:custGeom>
              <a:avLst/>
              <a:gdLst/>
              <a:ahLst/>
              <a:cxnLst/>
              <a:rect l="0" t="0" r="0" b="0"/>
              <a:pathLst>
                <a:path w="249441" h="115214">
                  <a:moveTo>
                    <a:pt x="249441" y="0"/>
                  </a:moveTo>
                  <a:lnTo>
                    <a:pt x="0" y="115214"/>
                  </a:lnTo>
                </a:path>
              </a:pathLst>
            </a:custGeom>
            <a:ln w="27432" cap="flat">
              <a:miter lim="127000"/>
            </a:ln>
          </p:spPr>
          <p:style>
            <a:lnRef idx="1">
              <a:srgbClr val="FFFFFF"/>
            </a:lnRef>
            <a:fillRef idx="0">
              <a:srgbClr val="000000">
                <a:alpha val="0"/>
              </a:srgbClr>
            </a:fillRef>
            <a:effectRef idx="0">
              <a:scrgbClr r="0" g="0" b="0"/>
            </a:effectRef>
            <a:fontRef idx="none"/>
          </p:style>
          <p:txBody>
            <a:bodyPr/>
            <a:lstStyle/>
            <a:p>
              <a:endParaRPr lang="nl-NL"/>
            </a:p>
          </p:txBody>
        </p:sp>
        <p:sp>
          <p:nvSpPr>
            <p:cNvPr id="202" name="Shape 312">
              <a:extLst>
                <a:ext uri="{FF2B5EF4-FFF2-40B4-BE49-F238E27FC236}">
                  <a16:creationId xmlns:a16="http://schemas.microsoft.com/office/drawing/2014/main" id="{D0B17AFD-91C5-C337-F6AC-F9CEF709DBAA}"/>
                </a:ext>
              </a:extLst>
            </p:cNvPr>
            <p:cNvSpPr/>
            <p:nvPr userDrawn="1"/>
          </p:nvSpPr>
          <p:spPr>
            <a:xfrm>
              <a:off x="7694879" y="5312132"/>
              <a:ext cx="249424" cy="115225"/>
            </a:xfrm>
            <a:custGeom>
              <a:avLst/>
              <a:gdLst/>
              <a:ahLst/>
              <a:cxnLst/>
              <a:rect l="0" t="0" r="0" b="0"/>
              <a:pathLst>
                <a:path w="249441" h="115227">
                  <a:moveTo>
                    <a:pt x="249441" y="115227"/>
                  </a:moveTo>
                  <a:lnTo>
                    <a:pt x="0" y="0"/>
                  </a:lnTo>
                </a:path>
              </a:pathLst>
            </a:custGeom>
            <a:ln w="27432" cap="flat">
              <a:miter lim="127000"/>
            </a:ln>
          </p:spPr>
          <p:style>
            <a:lnRef idx="1">
              <a:srgbClr val="FFFFFF"/>
            </a:lnRef>
            <a:fillRef idx="0">
              <a:srgbClr val="000000">
                <a:alpha val="0"/>
              </a:srgbClr>
            </a:fillRef>
            <a:effectRef idx="0">
              <a:scrgbClr r="0" g="0" b="0"/>
            </a:effectRef>
            <a:fontRef idx="none"/>
          </p:style>
          <p:txBody>
            <a:bodyPr/>
            <a:lstStyle/>
            <a:p>
              <a:endParaRPr lang="nl-NL"/>
            </a:p>
          </p:txBody>
        </p:sp>
        <p:sp>
          <p:nvSpPr>
            <p:cNvPr id="203" name="Shape 313">
              <a:extLst>
                <a:ext uri="{FF2B5EF4-FFF2-40B4-BE49-F238E27FC236}">
                  <a16:creationId xmlns:a16="http://schemas.microsoft.com/office/drawing/2014/main" id="{E47CAFA8-910B-B964-B7EA-8A77FF4D260F}"/>
                </a:ext>
              </a:extLst>
            </p:cNvPr>
            <p:cNvSpPr/>
            <p:nvPr userDrawn="1"/>
          </p:nvSpPr>
          <p:spPr>
            <a:xfrm>
              <a:off x="7694879" y="5919600"/>
              <a:ext cx="249424" cy="115225"/>
            </a:xfrm>
            <a:custGeom>
              <a:avLst/>
              <a:gdLst/>
              <a:ahLst/>
              <a:cxnLst/>
              <a:rect l="0" t="0" r="0" b="0"/>
              <a:pathLst>
                <a:path w="249441" h="115227">
                  <a:moveTo>
                    <a:pt x="249441" y="115227"/>
                  </a:moveTo>
                  <a:lnTo>
                    <a:pt x="0" y="0"/>
                  </a:lnTo>
                </a:path>
              </a:pathLst>
            </a:custGeom>
            <a:ln w="27432" cap="flat">
              <a:miter lim="127000"/>
            </a:ln>
          </p:spPr>
          <p:style>
            <a:lnRef idx="1">
              <a:srgbClr val="FFFFFF"/>
            </a:lnRef>
            <a:fillRef idx="0">
              <a:srgbClr val="000000">
                <a:alpha val="0"/>
              </a:srgbClr>
            </a:fillRef>
            <a:effectRef idx="0">
              <a:scrgbClr r="0" g="0" b="0"/>
            </a:effectRef>
            <a:fontRef idx="none"/>
          </p:style>
          <p:txBody>
            <a:bodyPr/>
            <a:lstStyle/>
            <a:p>
              <a:endParaRPr lang="nl-NL"/>
            </a:p>
          </p:txBody>
        </p:sp>
        <p:sp>
          <p:nvSpPr>
            <p:cNvPr id="204" name="Shape 314">
              <a:extLst>
                <a:ext uri="{FF2B5EF4-FFF2-40B4-BE49-F238E27FC236}">
                  <a16:creationId xmlns:a16="http://schemas.microsoft.com/office/drawing/2014/main" id="{28FA79B7-BAF0-ED83-CC14-B1C0E2535DB3}"/>
                </a:ext>
              </a:extLst>
            </p:cNvPr>
            <p:cNvSpPr/>
            <p:nvPr userDrawn="1"/>
          </p:nvSpPr>
          <p:spPr>
            <a:xfrm>
              <a:off x="7694879" y="4704664"/>
              <a:ext cx="249424" cy="115225"/>
            </a:xfrm>
            <a:custGeom>
              <a:avLst/>
              <a:gdLst/>
              <a:ahLst/>
              <a:cxnLst/>
              <a:rect l="0" t="0" r="0" b="0"/>
              <a:pathLst>
                <a:path w="249441" h="115227">
                  <a:moveTo>
                    <a:pt x="249441" y="115227"/>
                  </a:moveTo>
                  <a:lnTo>
                    <a:pt x="0" y="0"/>
                  </a:lnTo>
                </a:path>
              </a:pathLst>
            </a:custGeom>
            <a:ln w="27432" cap="flat">
              <a:miter lim="127000"/>
            </a:ln>
          </p:spPr>
          <p:style>
            <a:lnRef idx="1">
              <a:srgbClr val="FFFFFF"/>
            </a:lnRef>
            <a:fillRef idx="0">
              <a:srgbClr val="000000">
                <a:alpha val="0"/>
              </a:srgbClr>
            </a:fillRef>
            <a:effectRef idx="0">
              <a:scrgbClr r="0" g="0" b="0"/>
            </a:effectRef>
            <a:fontRef idx="none"/>
          </p:style>
          <p:txBody>
            <a:bodyPr/>
            <a:lstStyle/>
            <a:p>
              <a:endParaRPr lang="nl-NL"/>
            </a:p>
          </p:txBody>
        </p:sp>
        <p:sp>
          <p:nvSpPr>
            <p:cNvPr id="205" name="Shape 315">
              <a:extLst>
                <a:ext uri="{FF2B5EF4-FFF2-40B4-BE49-F238E27FC236}">
                  <a16:creationId xmlns:a16="http://schemas.microsoft.com/office/drawing/2014/main" id="{60AEFE5B-E297-ACB6-317B-B00DFADBDF98}"/>
                </a:ext>
              </a:extLst>
            </p:cNvPr>
            <p:cNvSpPr/>
            <p:nvPr userDrawn="1"/>
          </p:nvSpPr>
          <p:spPr>
            <a:xfrm>
              <a:off x="7694879" y="4097197"/>
              <a:ext cx="249424" cy="115212"/>
            </a:xfrm>
            <a:custGeom>
              <a:avLst/>
              <a:gdLst/>
              <a:ahLst/>
              <a:cxnLst/>
              <a:rect l="0" t="0" r="0" b="0"/>
              <a:pathLst>
                <a:path w="249441" h="115214">
                  <a:moveTo>
                    <a:pt x="249441" y="115214"/>
                  </a:moveTo>
                  <a:lnTo>
                    <a:pt x="0" y="0"/>
                  </a:lnTo>
                </a:path>
              </a:pathLst>
            </a:custGeom>
            <a:ln w="27432" cap="flat">
              <a:miter lim="127000"/>
            </a:ln>
          </p:spPr>
          <p:style>
            <a:lnRef idx="1">
              <a:srgbClr val="FFFFFF"/>
            </a:lnRef>
            <a:fillRef idx="0">
              <a:srgbClr val="000000">
                <a:alpha val="0"/>
              </a:srgbClr>
            </a:fillRef>
            <a:effectRef idx="0">
              <a:scrgbClr r="0" g="0" b="0"/>
            </a:effectRef>
            <a:fontRef idx="none"/>
          </p:style>
          <p:txBody>
            <a:bodyPr/>
            <a:lstStyle/>
            <a:p>
              <a:endParaRPr lang="nl-NL"/>
            </a:p>
          </p:txBody>
        </p:sp>
        <p:sp>
          <p:nvSpPr>
            <p:cNvPr id="206" name="Shape 316">
              <a:extLst>
                <a:ext uri="{FF2B5EF4-FFF2-40B4-BE49-F238E27FC236}">
                  <a16:creationId xmlns:a16="http://schemas.microsoft.com/office/drawing/2014/main" id="{C1D3CB87-2524-9910-CEEA-55D07E14F004}"/>
                </a:ext>
              </a:extLst>
            </p:cNvPr>
            <p:cNvSpPr/>
            <p:nvPr userDrawn="1"/>
          </p:nvSpPr>
          <p:spPr>
            <a:xfrm>
              <a:off x="7669049" y="3547335"/>
              <a:ext cx="301072" cy="0"/>
            </a:xfrm>
            <a:custGeom>
              <a:avLst/>
              <a:gdLst/>
              <a:ahLst/>
              <a:cxnLst/>
              <a:rect l="0" t="0" r="0" b="0"/>
              <a:pathLst>
                <a:path w="301092">
                  <a:moveTo>
                    <a:pt x="301092" y="0"/>
                  </a:moveTo>
                  <a:lnTo>
                    <a:pt x="0" y="0"/>
                  </a:lnTo>
                </a:path>
              </a:pathLst>
            </a:custGeom>
            <a:ln w="27432" cap="flat">
              <a:miter lim="127000"/>
            </a:ln>
          </p:spPr>
          <p:style>
            <a:lnRef idx="1">
              <a:srgbClr val="FFFFFF"/>
            </a:lnRef>
            <a:fillRef idx="0">
              <a:srgbClr val="000000">
                <a:alpha val="0"/>
              </a:srgbClr>
            </a:fillRef>
            <a:effectRef idx="0">
              <a:scrgbClr r="0" g="0" b="0"/>
            </a:effectRef>
            <a:fontRef idx="none"/>
          </p:style>
          <p:txBody>
            <a:bodyPr/>
            <a:lstStyle/>
            <a:p>
              <a:endParaRPr lang="nl-NL"/>
            </a:p>
          </p:txBody>
        </p:sp>
        <p:sp>
          <p:nvSpPr>
            <p:cNvPr id="207" name="Shape 317">
              <a:extLst>
                <a:ext uri="{FF2B5EF4-FFF2-40B4-BE49-F238E27FC236}">
                  <a16:creationId xmlns:a16="http://schemas.microsoft.com/office/drawing/2014/main" id="{72EFA24D-526F-59D2-28A0-5FC8082C991E}"/>
                </a:ext>
              </a:extLst>
            </p:cNvPr>
            <p:cNvSpPr/>
            <p:nvPr userDrawn="1"/>
          </p:nvSpPr>
          <p:spPr>
            <a:xfrm>
              <a:off x="6513185" y="3547335"/>
              <a:ext cx="301072" cy="0"/>
            </a:xfrm>
            <a:custGeom>
              <a:avLst/>
              <a:gdLst/>
              <a:ahLst/>
              <a:cxnLst/>
              <a:rect l="0" t="0" r="0" b="0"/>
              <a:pathLst>
                <a:path w="301092">
                  <a:moveTo>
                    <a:pt x="301092" y="0"/>
                  </a:moveTo>
                  <a:lnTo>
                    <a:pt x="0" y="0"/>
                  </a:lnTo>
                </a:path>
              </a:pathLst>
            </a:custGeom>
            <a:ln w="27432" cap="flat">
              <a:miter lim="127000"/>
            </a:ln>
          </p:spPr>
          <p:style>
            <a:lnRef idx="1">
              <a:srgbClr val="FFFFFF"/>
            </a:lnRef>
            <a:fillRef idx="0">
              <a:srgbClr val="000000">
                <a:alpha val="0"/>
              </a:srgbClr>
            </a:fillRef>
            <a:effectRef idx="0">
              <a:scrgbClr r="0" g="0" b="0"/>
            </a:effectRef>
            <a:fontRef idx="none"/>
          </p:style>
          <p:txBody>
            <a:bodyPr/>
            <a:lstStyle/>
            <a:p>
              <a:endParaRPr lang="nl-NL"/>
            </a:p>
          </p:txBody>
        </p:sp>
        <p:sp>
          <p:nvSpPr>
            <p:cNvPr id="208" name="Shape 318">
              <a:extLst>
                <a:ext uri="{FF2B5EF4-FFF2-40B4-BE49-F238E27FC236}">
                  <a16:creationId xmlns:a16="http://schemas.microsoft.com/office/drawing/2014/main" id="{D381D52A-3EF2-DBD7-5FBF-BE58D319548D}"/>
                </a:ext>
              </a:extLst>
            </p:cNvPr>
            <p:cNvSpPr/>
            <p:nvPr userDrawn="1"/>
          </p:nvSpPr>
          <p:spPr>
            <a:xfrm>
              <a:off x="5935260" y="3547335"/>
              <a:ext cx="301059" cy="0"/>
            </a:xfrm>
            <a:custGeom>
              <a:avLst/>
              <a:gdLst/>
              <a:ahLst/>
              <a:cxnLst/>
              <a:rect l="0" t="0" r="0" b="0"/>
              <a:pathLst>
                <a:path w="301079">
                  <a:moveTo>
                    <a:pt x="301079" y="0"/>
                  </a:moveTo>
                  <a:lnTo>
                    <a:pt x="0" y="0"/>
                  </a:lnTo>
                </a:path>
              </a:pathLst>
            </a:custGeom>
            <a:ln w="27432" cap="flat">
              <a:miter lim="127000"/>
            </a:ln>
          </p:spPr>
          <p:style>
            <a:lnRef idx="1">
              <a:srgbClr val="FFFFFF"/>
            </a:lnRef>
            <a:fillRef idx="0">
              <a:srgbClr val="000000">
                <a:alpha val="0"/>
              </a:srgbClr>
            </a:fillRef>
            <a:effectRef idx="0">
              <a:scrgbClr r="0" g="0" b="0"/>
            </a:effectRef>
            <a:fontRef idx="none"/>
          </p:style>
          <p:txBody>
            <a:bodyPr/>
            <a:lstStyle/>
            <a:p>
              <a:endParaRPr lang="nl-NL"/>
            </a:p>
          </p:txBody>
        </p:sp>
        <p:sp>
          <p:nvSpPr>
            <p:cNvPr id="209" name="Shape 319">
              <a:extLst>
                <a:ext uri="{FF2B5EF4-FFF2-40B4-BE49-F238E27FC236}">
                  <a16:creationId xmlns:a16="http://schemas.microsoft.com/office/drawing/2014/main" id="{5E4BBFA9-83CA-EC6D-B63E-64E486E31732}"/>
                </a:ext>
              </a:extLst>
            </p:cNvPr>
            <p:cNvSpPr/>
            <p:nvPr userDrawn="1"/>
          </p:nvSpPr>
          <p:spPr>
            <a:xfrm>
              <a:off x="8272804" y="1667313"/>
              <a:ext cx="249437" cy="115225"/>
            </a:xfrm>
            <a:custGeom>
              <a:avLst/>
              <a:gdLst/>
              <a:ahLst/>
              <a:cxnLst/>
              <a:rect l="0" t="0" r="0" b="0"/>
              <a:pathLst>
                <a:path w="249454" h="115227">
                  <a:moveTo>
                    <a:pt x="249454" y="0"/>
                  </a:moveTo>
                  <a:lnTo>
                    <a:pt x="0" y="115227"/>
                  </a:lnTo>
                </a:path>
              </a:pathLst>
            </a:custGeom>
            <a:ln w="27432" cap="flat">
              <a:miter lim="127000"/>
            </a:ln>
          </p:spPr>
          <p:style>
            <a:lnRef idx="1">
              <a:srgbClr val="FFFFFF"/>
            </a:lnRef>
            <a:fillRef idx="0">
              <a:srgbClr val="000000">
                <a:alpha val="0"/>
              </a:srgbClr>
            </a:fillRef>
            <a:effectRef idx="0">
              <a:scrgbClr r="0" g="0" b="0"/>
            </a:effectRef>
            <a:fontRef idx="none"/>
          </p:style>
          <p:txBody>
            <a:bodyPr/>
            <a:lstStyle/>
            <a:p>
              <a:endParaRPr lang="nl-NL"/>
            </a:p>
          </p:txBody>
        </p:sp>
        <p:sp>
          <p:nvSpPr>
            <p:cNvPr id="210" name="Shape 320">
              <a:extLst>
                <a:ext uri="{FF2B5EF4-FFF2-40B4-BE49-F238E27FC236}">
                  <a16:creationId xmlns:a16="http://schemas.microsoft.com/office/drawing/2014/main" id="{2F3A896E-62B2-7695-8DFA-BCF788A86E70}"/>
                </a:ext>
              </a:extLst>
            </p:cNvPr>
            <p:cNvSpPr/>
            <p:nvPr userDrawn="1"/>
          </p:nvSpPr>
          <p:spPr>
            <a:xfrm>
              <a:off x="8272804" y="1059846"/>
              <a:ext cx="249437" cy="115225"/>
            </a:xfrm>
            <a:custGeom>
              <a:avLst/>
              <a:gdLst/>
              <a:ahLst/>
              <a:cxnLst/>
              <a:rect l="0" t="0" r="0" b="0"/>
              <a:pathLst>
                <a:path w="249454" h="115227">
                  <a:moveTo>
                    <a:pt x="249454" y="0"/>
                  </a:moveTo>
                  <a:lnTo>
                    <a:pt x="0" y="115227"/>
                  </a:lnTo>
                </a:path>
              </a:pathLst>
            </a:custGeom>
            <a:ln w="27432" cap="flat">
              <a:miter lim="127000"/>
            </a:ln>
          </p:spPr>
          <p:style>
            <a:lnRef idx="1">
              <a:srgbClr val="FFFFFF"/>
            </a:lnRef>
            <a:fillRef idx="0">
              <a:srgbClr val="000000">
                <a:alpha val="0"/>
              </a:srgbClr>
            </a:fillRef>
            <a:effectRef idx="0">
              <a:scrgbClr r="0" g="0" b="0"/>
            </a:effectRef>
            <a:fontRef idx="none"/>
          </p:style>
          <p:txBody>
            <a:bodyPr/>
            <a:lstStyle/>
            <a:p>
              <a:endParaRPr lang="nl-NL"/>
            </a:p>
          </p:txBody>
        </p:sp>
        <p:sp>
          <p:nvSpPr>
            <p:cNvPr id="211" name="Shape 321">
              <a:extLst>
                <a:ext uri="{FF2B5EF4-FFF2-40B4-BE49-F238E27FC236}">
                  <a16:creationId xmlns:a16="http://schemas.microsoft.com/office/drawing/2014/main" id="{3BCF8E64-8825-FFB0-A79B-94BB5132904B}"/>
                </a:ext>
              </a:extLst>
            </p:cNvPr>
            <p:cNvSpPr/>
            <p:nvPr userDrawn="1"/>
          </p:nvSpPr>
          <p:spPr>
            <a:xfrm>
              <a:off x="8272804" y="2274781"/>
              <a:ext cx="249437" cy="115225"/>
            </a:xfrm>
            <a:custGeom>
              <a:avLst/>
              <a:gdLst/>
              <a:ahLst/>
              <a:cxnLst/>
              <a:rect l="0" t="0" r="0" b="0"/>
              <a:pathLst>
                <a:path w="249454" h="115227">
                  <a:moveTo>
                    <a:pt x="249454" y="0"/>
                  </a:moveTo>
                  <a:lnTo>
                    <a:pt x="0" y="115227"/>
                  </a:lnTo>
                </a:path>
              </a:pathLst>
            </a:custGeom>
            <a:ln w="27432" cap="flat">
              <a:miter lim="127000"/>
            </a:ln>
          </p:spPr>
          <p:style>
            <a:lnRef idx="1">
              <a:srgbClr val="FFFFFF"/>
            </a:lnRef>
            <a:fillRef idx="0">
              <a:srgbClr val="000000">
                <a:alpha val="0"/>
              </a:srgbClr>
            </a:fillRef>
            <a:effectRef idx="0">
              <a:scrgbClr r="0" g="0" b="0"/>
            </a:effectRef>
            <a:fontRef idx="none"/>
          </p:style>
          <p:txBody>
            <a:bodyPr/>
            <a:lstStyle/>
            <a:p>
              <a:endParaRPr lang="nl-NL"/>
            </a:p>
          </p:txBody>
        </p:sp>
        <p:sp>
          <p:nvSpPr>
            <p:cNvPr id="212" name="Shape 322">
              <a:extLst>
                <a:ext uri="{FF2B5EF4-FFF2-40B4-BE49-F238E27FC236}">
                  <a16:creationId xmlns:a16="http://schemas.microsoft.com/office/drawing/2014/main" id="{FA5FFF06-1763-DAB3-CFD5-56FB811D2D21}"/>
                </a:ext>
              </a:extLst>
            </p:cNvPr>
            <p:cNvSpPr/>
            <p:nvPr userDrawn="1"/>
          </p:nvSpPr>
          <p:spPr>
            <a:xfrm>
              <a:off x="8272804" y="2882262"/>
              <a:ext cx="249437" cy="115212"/>
            </a:xfrm>
            <a:custGeom>
              <a:avLst/>
              <a:gdLst/>
              <a:ahLst/>
              <a:cxnLst/>
              <a:rect l="0" t="0" r="0" b="0"/>
              <a:pathLst>
                <a:path w="249454" h="115214">
                  <a:moveTo>
                    <a:pt x="249454" y="0"/>
                  </a:moveTo>
                  <a:lnTo>
                    <a:pt x="0" y="115214"/>
                  </a:lnTo>
                </a:path>
              </a:pathLst>
            </a:custGeom>
            <a:ln w="27432" cap="flat">
              <a:miter lim="127000"/>
            </a:ln>
          </p:spPr>
          <p:style>
            <a:lnRef idx="1">
              <a:srgbClr val="FFFFFF"/>
            </a:lnRef>
            <a:fillRef idx="0">
              <a:srgbClr val="000000">
                <a:alpha val="0"/>
              </a:srgbClr>
            </a:fillRef>
            <a:effectRef idx="0">
              <a:scrgbClr r="0" g="0" b="0"/>
            </a:effectRef>
            <a:fontRef idx="none"/>
          </p:style>
          <p:txBody>
            <a:bodyPr/>
            <a:lstStyle/>
            <a:p>
              <a:endParaRPr lang="nl-NL"/>
            </a:p>
          </p:txBody>
        </p:sp>
        <p:sp>
          <p:nvSpPr>
            <p:cNvPr id="213" name="Shape 323">
              <a:extLst>
                <a:ext uri="{FF2B5EF4-FFF2-40B4-BE49-F238E27FC236}">
                  <a16:creationId xmlns:a16="http://schemas.microsoft.com/office/drawing/2014/main" id="{ECF0E4F4-AB6A-8B63-0365-CB44D521D0BB}"/>
                </a:ext>
              </a:extLst>
            </p:cNvPr>
            <p:cNvSpPr/>
            <p:nvPr userDrawn="1"/>
          </p:nvSpPr>
          <p:spPr>
            <a:xfrm>
              <a:off x="8272804" y="5312132"/>
              <a:ext cx="249437" cy="115225"/>
            </a:xfrm>
            <a:custGeom>
              <a:avLst/>
              <a:gdLst/>
              <a:ahLst/>
              <a:cxnLst/>
              <a:rect l="0" t="0" r="0" b="0"/>
              <a:pathLst>
                <a:path w="249454" h="115227">
                  <a:moveTo>
                    <a:pt x="249454" y="115227"/>
                  </a:moveTo>
                  <a:lnTo>
                    <a:pt x="0" y="0"/>
                  </a:lnTo>
                </a:path>
              </a:pathLst>
            </a:custGeom>
            <a:ln w="27432" cap="flat">
              <a:miter lim="127000"/>
            </a:ln>
          </p:spPr>
          <p:style>
            <a:lnRef idx="1">
              <a:srgbClr val="FFFFFF"/>
            </a:lnRef>
            <a:fillRef idx="0">
              <a:srgbClr val="000000">
                <a:alpha val="0"/>
              </a:srgbClr>
            </a:fillRef>
            <a:effectRef idx="0">
              <a:scrgbClr r="0" g="0" b="0"/>
            </a:effectRef>
            <a:fontRef idx="none"/>
          </p:style>
          <p:txBody>
            <a:bodyPr/>
            <a:lstStyle/>
            <a:p>
              <a:endParaRPr lang="nl-NL"/>
            </a:p>
          </p:txBody>
        </p:sp>
        <p:sp>
          <p:nvSpPr>
            <p:cNvPr id="214" name="Shape 324">
              <a:extLst>
                <a:ext uri="{FF2B5EF4-FFF2-40B4-BE49-F238E27FC236}">
                  <a16:creationId xmlns:a16="http://schemas.microsoft.com/office/drawing/2014/main" id="{A7DBF769-BEFA-0FA0-7F1A-116455338438}"/>
                </a:ext>
              </a:extLst>
            </p:cNvPr>
            <p:cNvSpPr/>
            <p:nvPr userDrawn="1"/>
          </p:nvSpPr>
          <p:spPr>
            <a:xfrm>
              <a:off x="8272804" y="5919600"/>
              <a:ext cx="249437" cy="115225"/>
            </a:xfrm>
            <a:custGeom>
              <a:avLst/>
              <a:gdLst/>
              <a:ahLst/>
              <a:cxnLst/>
              <a:rect l="0" t="0" r="0" b="0"/>
              <a:pathLst>
                <a:path w="249454" h="115227">
                  <a:moveTo>
                    <a:pt x="249454" y="115227"/>
                  </a:moveTo>
                  <a:lnTo>
                    <a:pt x="0" y="0"/>
                  </a:lnTo>
                </a:path>
              </a:pathLst>
            </a:custGeom>
            <a:ln w="27432" cap="flat">
              <a:miter lim="127000"/>
            </a:ln>
          </p:spPr>
          <p:style>
            <a:lnRef idx="1">
              <a:srgbClr val="FFFFFF"/>
            </a:lnRef>
            <a:fillRef idx="0">
              <a:srgbClr val="000000">
                <a:alpha val="0"/>
              </a:srgbClr>
            </a:fillRef>
            <a:effectRef idx="0">
              <a:scrgbClr r="0" g="0" b="0"/>
            </a:effectRef>
            <a:fontRef idx="none"/>
          </p:style>
          <p:txBody>
            <a:bodyPr/>
            <a:lstStyle/>
            <a:p>
              <a:endParaRPr lang="nl-NL"/>
            </a:p>
          </p:txBody>
        </p:sp>
        <p:sp>
          <p:nvSpPr>
            <p:cNvPr id="215" name="Shape 325">
              <a:extLst>
                <a:ext uri="{FF2B5EF4-FFF2-40B4-BE49-F238E27FC236}">
                  <a16:creationId xmlns:a16="http://schemas.microsoft.com/office/drawing/2014/main" id="{09B63D2B-535C-62DC-567D-CF73B7C531A5}"/>
                </a:ext>
              </a:extLst>
            </p:cNvPr>
            <p:cNvSpPr/>
            <p:nvPr userDrawn="1"/>
          </p:nvSpPr>
          <p:spPr>
            <a:xfrm>
              <a:off x="8272804" y="4704664"/>
              <a:ext cx="249437" cy="115225"/>
            </a:xfrm>
            <a:custGeom>
              <a:avLst/>
              <a:gdLst/>
              <a:ahLst/>
              <a:cxnLst/>
              <a:rect l="0" t="0" r="0" b="0"/>
              <a:pathLst>
                <a:path w="249454" h="115227">
                  <a:moveTo>
                    <a:pt x="249454" y="115227"/>
                  </a:moveTo>
                  <a:lnTo>
                    <a:pt x="0" y="0"/>
                  </a:lnTo>
                </a:path>
              </a:pathLst>
            </a:custGeom>
            <a:ln w="27432" cap="flat">
              <a:miter lim="127000"/>
            </a:ln>
          </p:spPr>
          <p:style>
            <a:lnRef idx="1">
              <a:srgbClr val="FFFFFF"/>
            </a:lnRef>
            <a:fillRef idx="0">
              <a:srgbClr val="000000">
                <a:alpha val="0"/>
              </a:srgbClr>
            </a:fillRef>
            <a:effectRef idx="0">
              <a:scrgbClr r="0" g="0" b="0"/>
            </a:effectRef>
            <a:fontRef idx="none"/>
          </p:style>
          <p:txBody>
            <a:bodyPr/>
            <a:lstStyle/>
            <a:p>
              <a:endParaRPr lang="nl-NL"/>
            </a:p>
          </p:txBody>
        </p:sp>
        <p:sp>
          <p:nvSpPr>
            <p:cNvPr id="216" name="Shape 326">
              <a:extLst>
                <a:ext uri="{FF2B5EF4-FFF2-40B4-BE49-F238E27FC236}">
                  <a16:creationId xmlns:a16="http://schemas.microsoft.com/office/drawing/2014/main" id="{A43FC215-F477-C790-033E-DF0B99613392}"/>
                </a:ext>
              </a:extLst>
            </p:cNvPr>
            <p:cNvSpPr/>
            <p:nvPr userDrawn="1"/>
          </p:nvSpPr>
          <p:spPr>
            <a:xfrm>
              <a:off x="8272804" y="4097197"/>
              <a:ext cx="249437" cy="115212"/>
            </a:xfrm>
            <a:custGeom>
              <a:avLst/>
              <a:gdLst/>
              <a:ahLst/>
              <a:cxnLst/>
              <a:rect l="0" t="0" r="0" b="0"/>
              <a:pathLst>
                <a:path w="249454" h="115214">
                  <a:moveTo>
                    <a:pt x="249454" y="115214"/>
                  </a:moveTo>
                  <a:lnTo>
                    <a:pt x="0" y="0"/>
                  </a:lnTo>
                </a:path>
              </a:pathLst>
            </a:custGeom>
            <a:ln w="27432" cap="flat">
              <a:miter lim="127000"/>
            </a:ln>
          </p:spPr>
          <p:style>
            <a:lnRef idx="1">
              <a:srgbClr val="FFFFFF"/>
            </a:lnRef>
            <a:fillRef idx="0">
              <a:srgbClr val="000000">
                <a:alpha val="0"/>
              </a:srgbClr>
            </a:fillRef>
            <a:effectRef idx="0">
              <a:scrgbClr r="0" g="0" b="0"/>
            </a:effectRef>
            <a:fontRef idx="none"/>
          </p:style>
          <p:txBody>
            <a:bodyPr/>
            <a:lstStyle/>
            <a:p>
              <a:endParaRPr lang="nl-NL"/>
            </a:p>
          </p:txBody>
        </p:sp>
        <p:sp>
          <p:nvSpPr>
            <p:cNvPr id="217" name="Shape 327">
              <a:extLst>
                <a:ext uri="{FF2B5EF4-FFF2-40B4-BE49-F238E27FC236}">
                  <a16:creationId xmlns:a16="http://schemas.microsoft.com/office/drawing/2014/main" id="{56CA6453-8A3C-6425-A61A-CBEAF0FA6EB9}"/>
                </a:ext>
              </a:extLst>
            </p:cNvPr>
            <p:cNvSpPr/>
            <p:nvPr userDrawn="1"/>
          </p:nvSpPr>
          <p:spPr>
            <a:xfrm>
              <a:off x="8246987" y="3547335"/>
              <a:ext cx="301059" cy="0"/>
            </a:xfrm>
            <a:custGeom>
              <a:avLst/>
              <a:gdLst/>
              <a:ahLst/>
              <a:cxnLst/>
              <a:rect l="0" t="0" r="0" b="0"/>
              <a:pathLst>
                <a:path w="301079">
                  <a:moveTo>
                    <a:pt x="301079" y="0"/>
                  </a:moveTo>
                  <a:lnTo>
                    <a:pt x="0" y="0"/>
                  </a:lnTo>
                </a:path>
              </a:pathLst>
            </a:custGeom>
            <a:ln w="27432" cap="flat">
              <a:miter lim="127000"/>
            </a:ln>
          </p:spPr>
          <p:style>
            <a:lnRef idx="1">
              <a:srgbClr val="FFFFFF"/>
            </a:lnRef>
            <a:fillRef idx="0">
              <a:srgbClr val="000000">
                <a:alpha val="0"/>
              </a:srgbClr>
            </a:fillRef>
            <a:effectRef idx="0">
              <a:scrgbClr r="0" g="0" b="0"/>
            </a:effectRef>
            <a:fontRef idx="none"/>
          </p:style>
          <p:txBody>
            <a:bodyPr/>
            <a:lstStyle/>
            <a:p>
              <a:endParaRPr lang="nl-NL"/>
            </a:p>
          </p:txBody>
        </p:sp>
        <p:sp>
          <p:nvSpPr>
            <p:cNvPr id="218" name="Shape 328">
              <a:extLst>
                <a:ext uri="{FF2B5EF4-FFF2-40B4-BE49-F238E27FC236}">
                  <a16:creationId xmlns:a16="http://schemas.microsoft.com/office/drawing/2014/main" id="{3057368B-34F7-4286-4AC1-B579DF412B00}"/>
                </a:ext>
              </a:extLst>
            </p:cNvPr>
            <p:cNvSpPr/>
            <p:nvPr userDrawn="1"/>
          </p:nvSpPr>
          <p:spPr>
            <a:xfrm>
              <a:off x="8850741" y="1667313"/>
              <a:ext cx="249424" cy="115225"/>
            </a:xfrm>
            <a:custGeom>
              <a:avLst/>
              <a:gdLst/>
              <a:ahLst/>
              <a:cxnLst/>
              <a:rect l="0" t="0" r="0" b="0"/>
              <a:pathLst>
                <a:path w="249441" h="115227">
                  <a:moveTo>
                    <a:pt x="249441" y="0"/>
                  </a:moveTo>
                  <a:lnTo>
                    <a:pt x="0" y="115227"/>
                  </a:lnTo>
                </a:path>
              </a:pathLst>
            </a:custGeom>
            <a:ln w="27432" cap="flat">
              <a:miter lim="127000"/>
            </a:ln>
          </p:spPr>
          <p:style>
            <a:lnRef idx="1">
              <a:srgbClr val="FFFFFF"/>
            </a:lnRef>
            <a:fillRef idx="0">
              <a:srgbClr val="000000">
                <a:alpha val="0"/>
              </a:srgbClr>
            </a:fillRef>
            <a:effectRef idx="0">
              <a:scrgbClr r="0" g="0" b="0"/>
            </a:effectRef>
            <a:fontRef idx="none"/>
          </p:style>
          <p:txBody>
            <a:bodyPr/>
            <a:lstStyle/>
            <a:p>
              <a:endParaRPr lang="nl-NL"/>
            </a:p>
          </p:txBody>
        </p:sp>
        <p:sp>
          <p:nvSpPr>
            <p:cNvPr id="219" name="Shape 329">
              <a:extLst>
                <a:ext uri="{FF2B5EF4-FFF2-40B4-BE49-F238E27FC236}">
                  <a16:creationId xmlns:a16="http://schemas.microsoft.com/office/drawing/2014/main" id="{DB442D79-2409-5CB0-C056-4E54BB7C971E}"/>
                </a:ext>
              </a:extLst>
            </p:cNvPr>
            <p:cNvSpPr/>
            <p:nvPr userDrawn="1"/>
          </p:nvSpPr>
          <p:spPr>
            <a:xfrm>
              <a:off x="8850741" y="1059846"/>
              <a:ext cx="249424" cy="115225"/>
            </a:xfrm>
            <a:custGeom>
              <a:avLst/>
              <a:gdLst/>
              <a:ahLst/>
              <a:cxnLst/>
              <a:rect l="0" t="0" r="0" b="0"/>
              <a:pathLst>
                <a:path w="249441" h="115227">
                  <a:moveTo>
                    <a:pt x="249441" y="0"/>
                  </a:moveTo>
                  <a:lnTo>
                    <a:pt x="0" y="115227"/>
                  </a:lnTo>
                </a:path>
              </a:pathLst>
            </a:custGeom>
            <a:ln w="27432" cap="flat">
              <a:miter lim="127000"/>
            </a:ln>
          </p:spPr>
          <p:style>
            <a:lnRef idx="1">
              <a:srgbClr val="FFFFFF"/>
            </a:lnRef>
            <a:fillRef idx="0">
              <a:srgbClr val="000000">
                <a:alpha val="0"/>
              </a:srgbClr>
            </a:fillRef>
            <a:effectRef idx="0">
              <a:scrgbClr r="0" g="0" b="0"/>
            </a:effectRef>
            <a:fontRef idx="none"/>
          </p:style>
          <p:txBody>
            <a:bodyPr/>
            <a:lstStyle/>
            <a:p>
              <a:endParaRPr lang="nl-NL"/>
            </a:p>
          </p:txBody>
        </p:sp>
        <p:sp>
          <p:nvSpPr>
            <p:cNvPr id="220" name="Shape 330">
              <a:extLst>
                <a:ext uri="{FF2B5EF4-FFF2-40B4-BE49-F238E27FC236}">
                  <a16:creationId xmlns:a16="http://schemas.microsoft.com/office/drawing/2014/main" id="{1C99BDC7-BFE9-EDE7-C353-B01764F17D5A}"/>
                </a:ext>
              </a:extLst>
            </p:cNvPr>
            <p:cNvSpPr/>
            <p:nvPr userDrawn="1"/>
          </p:nvSpPr>
          <p:spPr>
            <a:xfrm>
              <a:off x="8850741" y="2274781"/>
              <a:ext cx="249424" cy="115225"/>
            </a:xfrm>
            <a:custGeom>
              <a:avLst/>
              <a:gdLst/>
              <a:ahLst/>
              <a:cxnLst/>
              <a:rect l="0" t="0" r="0" b="0"/>
              <a:pathLst>
                <a:path w="249441" h="115227">
                  <a:moveTo>
                    <a:pt x="249441" y="0"/>
                  </a:moveTo>
                  <a:lnTo>
                    <a:pt x="0" y="115227"/>
                  </a:lnTo>
                </a:path>
              </a:pathLst>
            </a:custGeom>
            <a:ln w="27432" cap="flat">
              <a:miter lim="127000"/>
            </a:ln>
          </p:spPr>
          <p:style>
            <a:lnRef idx="1">
              <a:srgbClr val="FFFFFF"/>
            </a:lnRef>
            <a:fillRef idx="0">
              <a:srgbClr val="000000">
                <a:alpha val="0"/>
              </a:srgbClr>
            </a:fillRef>
            <a:effectRef idx="0">
              <a:scrgbClr r="0" g="0" b="0"/>
            </a:effectRef>
            <a:fontRef idx="none"/>
          </p:style>
          <p:txBody>
            <a:bodyPr/>
            <a:lstStyle/>
            <a:p>
              <a:endParaRPr lang="nl-NL"/>
            </a:p>
          </p:txBody>
        </p:sp>
        <p:sp>
          <p:nvSpPr>
            <p:cNvPr id="221" name="Shape 331">
              <a:extLst>
                <a:ext uri="{FF2B5EF4-FFF2-40B4-BE49-F238E27FC236}">
                  <a16:creationId xmlns:a16="http://schemas.microsoft.com/office/drawing/2014/main" id="{64E2274A-CEF4-284D-12DD-433D0D08C73A}"/>
                </a:ext>
              </a:extLst>
            </p:cNvPr>
            <p:cNvSpPr/>
            <p:nvPr userDrawn="1"/>
          </p:nvSpPr>
          <p:spPr>
            <a:xfrm>
              <a:off x="8850741" y="2882262"/>
              <a:ext cx="249424" cy="115212"/>
            </a:xfrm>
            <a:custGeom>
              <a:avLst/>
              <a:gdLst/>
              <a:ahLst/>
              <a:cxnLst/>
              <a:rect l="0" t="0" r="0" b="0"/>
              <a:pathLst>
                <a:path w="249441" h="115214">
                  <a:moveTo>
                    <a:pt x="249441" y="0"/>
                  </a:moveTo>
                  <a:lnTo>
                    <a:pt x="0" y="115214"/>
                  </a:lnTo>
                </a:path>
              </a:pathLst>
            </a:custGeom>
            <a:ln w="27432" cap="flat">
              <a:miter lim="127000"/>
            </a:ln>
          </p:spPr>
          <p:style>
            <a:lnRef idx="1">
              <a:srgbClr val="FFFFFF"/>
            </a:lnRef>
            <a:fillRef idx="0">
              <a:srgbClr val="000000">
                <a:alpha val="0"/>
              </a:srgbClr>
            </a:fillRef>
            <a:effectRef idx="0">
              <a:scrgbClr r="0" g="0" b="0"/>
            </a:effectRef>
            <a:fontRef idx="none"/>
          </p:style>
          <p:txBody>
            <a:bodyPr/>
            <a:lstStyle/>
            <a:p>
              <a:endParaRPr lang="nl-NL"/>
            </a:p>
          </p:txBody>
        </p:sp>
        <p:sp>
          <p:nvSpPr>
            <p:cNvPr id="222" name="Shape 332">
              <a:extLst>
                <a:ext uri="{FF2B5EF4-FFF2-40B4-BE49-F238E27FC236}">
                  <a16:creationId xmlns:a16="http://schemas.microsoft.com/office/drawing/2014/main" id="{9CBE26D8-6DEF-500D-D90B-ABA738E63023}"/>
                </a:ext>
              </a:extLst>
            </p:cNvPr>
            <p:cNvSpPr/>
            <p:nvPr userDrawn="1"/>
          </p:nvSpPr>
          <p:spPr>
            <a:xfrm>
              <a:off x="8850741" y="5312132"/>
              <a:ext cx="249424" cy="115225"/>
            </a:xfrm>
            <a:custGeom>
              <a:avLst/>
              <a:gdLst/>
              <a:ahLst/>
              <a:cxnLst/>
              <a:rect l="0" t="0" r="0" b="0"/>
              <a:pathLst>
                <a:path w="249441" h="115227">
                  <a:moveTo>
                    <a:pt x="249441" y="115227"/>
                  </a:moveTo>
                  <a:lnTo>
                    <a:pt x="0" y="0"/>
                  </a:lnTo>
                </a:path>
              </a:pathLst>
            </a:custGeom>
            <a:ln w="27432" cap="flat">
              <a:miter lim="127000"/>
            </a:ln>
          </p:spPr>
          <p:style>
            <a:lnRef idx="1">
              <a:srgbClr val="FFFFFF"/>
            </a:lnRef>
            <a:fillRef idx="0">
              <a:srgbClr val="000000">
                <a:alpha val="0"/>
              </a:srgbClr>
            </a:fillRef>
            <a:effectRef idx="0">
              <a:scrgbClr r="0" g="0" b="0"/>
            </a:effectRef>
            <a:fontRef idx="none"/>
          </p:style>
          <p:txBody>
            <a:bodyPr/>
            <a:lstStyle/>
            <a:p>
              <a:endParaRPr lang="nl-NL"/>
            </a:p>
          </p:txBody>
        </p:sp>
        <p:sp>
          <p:nvSpPr>
            <p:cNvPr id="223" name="Shape 333">
              <a:extLst>
                <a:ext uri="{FF2B5EF4-FFF2-40B4-BE49-F238E27FC236}">
                  <a16:creationId xmlns:a16="http://schemas.microsoft.com/office/drawing/2014/main" id="{D5603AEE-04A5-9A30-43A8-BC362C3AC619}"/>
                </a:ext>
              </a:extLst>
            </p:cNvPr>
            <p:cNvSpPr/>
            <p:nvPr userDrawn="1"/>
          </p:nvSpPr>
          <p:spPr>
            <a:xfrm>
              <a:off x="8850741" y="5919600"/>
              <a:ext cx="249424" cy="115225"/>
            </a:xfrm>
            <a:custGeom>
              <a:avLst/>
              <a:gdLst/>
              <a:ahLst/>
              <a:cxnLst/>
              <a:rect l="0" t="0" r="0" b="0"/>
              <a:pathLst>
                <a:path w="249441" h="115227">
                  <a:moveTo>
                    <a:pt x="249441" y="115227"/>
                  </a:moveTo>
                  <a:lnTo>
                    <a:pt x="0" y="0"/>
                  </a:lnTo>
                </a:path>
              </a:pathLst>
            </a:custGeom>
            <a:ln w="27432" cap="flat">
              <a:miter lim="127000"/>
            </a:ln>
          </p:spPr>
          <p:style>
            <a:lnRef idx="1">
              <a:srgbClr val="FFFFFF"/>
            </a:lnRef>
            <a:fillRef idx="0">
              <a:srgbClr val="000000">
                <a:alpha val="0"/>
              </a:srgbClr>
            </a:fillRef>
            <a:effectRef idx="0">
              <a:scrgbClr r="0" g="0" b="0"/>
            </a:effectRef>
            <a:fontRef idx="none"/>
          </p:style>
          <p:txBody>
            <a:bodyPr/>
            <a:lstStyle/>
            <a:p>
              <a:endParaRPr lang="nl-NL"/>
            </a:p>
          </p:txBody>
        </p:sp>
        <p:sp>
          <p:nvSpPr>
            <p:cNvPr id="224" name="Shape 334">
              <a:extLst>
                <a:ext uri="{FF2B5EF4-FFF2-40B4-BE49-F238E27FC236}">
                  <a16:creationId xmlns:a16="http://schemas.microsoft.com/office/drawing/2014/main" id="{723A8D76-1682-BE57-8CFE-64313476250A}"/>
                </a:ext>
              </a:extLst>
            </p:cNvPr>
            <p:cNvSpPr/>
            <p:nvPr userDrawn="1"/>
          </p:nvSpPr>
          <p:spPr>
            <a:xfrm>
              <a:off x="8850741" y="4704664"/>
              <a:ext cx="249424" cy="115225"/>
            </a:xfrm>
            <a:custGeom>
              <a:avLst/>
              <a:gdLst/>
              <a:ahLst/>
              <a:cxnLst/>
              <a:rect l="0" t="0" r="0" b="0"/>
              <a:pathLst>
                <a:path w="249441" h="115227">
                  <a:moveTo>
                    <a:pt x="249441" y="115227"/>
                  </a:moveTo>
                  <a:lnTo>
                    <a:pt x="0" y="0"/>
                  </a:lnTo>
                </a:path>
              </a:pathLst>
            </a:custGeom>
            <a:ln w="27432" cap="flat">
              <a:miter lim="127000"/>
            </a:ln>
          </p:spPr>
          <p:style>
            <a:lnRef idx="1">
              <a:srgbClr val="FFFFFF"/>
            </a:lnRef>
            <a:fillRef idx="0">
              <a:srgbClr val="000000">
                <a:alpha val="0"/>
              </a:srgbClr>
            </a:fillRef>
            <a:effectRef idx="0">
              <a:scrgbClr r="0" g="0" b="0"/>
            </a:effectRef>
            <a:fontRef idx="none"/>
          </p:style>
          <p:txBody>
            <a:bodyPr/>
            <a:lstStyle/>
            <a:p>
              <a:endParaRPr lang="nl-NL"/>
            </a:p>
          </p:txBody>
        </p:sp>
        <p:sp>
          <p:nvSpPr>
            <p:cNvPr id="225" name="Shape 335">
              <a:extLst>
                <a:ext uri="{FF2B5EF4-FFF2-40B4-BE49-F238E27FC236}">
                  <a16:creationId xmlns:a16="http://schemas.microsoft.com/office/drawing/2014/main" id="{6AA5B79F-D92D-C6A2-AF56-AB94BBA102B6}"/>
                </a:ext>
              </a:extLst>
            </p:cNvPr>
            <p:cNvSpPr/>
            <p:nvPr userDrawn="1"/>
          </p:nvSpPr>
          <p:spPr>
            <a:xfrm>
              <a:off x="8850741" y="4097197"/>
              <a:ext cx="249424" cy="115212"/>
            </a:xfrm>
            <a:custGeom>
              <a:avLst/>
              <a:gdLst/>
              <a:ahLst/>
              <a:cxnLst/>
              <a:rect l="0" t="0" r="0" b="0"/>
              <a:pathLst>
                <a:path w="249441" h="115214">
                  <a:moveTo>
                    <a:pt x="249441" y="115214"/>
                  </a:moveTo>
                  <a:lnTo>
                    <a:pt x="0" y="0"/>
                  </a:lnTo>
                </a:path>
              </a:pathLst>
            </a:custGeom>
            <a:ln w="27432" cap="flat">
              <a:miter lim="127000"/>
            </a:ln>
          </p:spPr>
          <p:style>
            <a:lnRef idx="1">
              <a:srgbClr val="FFFFFF"/>
            </a:lnRef>
            <a:fillRef idx="0">
              <a:srgbClr val="000000">
                <a:alpha val="0"/>
              </a:srgbClr>
            </a:fillRef>
            <a:effectRef idx="0">
              <a:scrgbClr r="0" g="0" b="0"/>
            </a:effectRef>
            <a:fontRef idx="none"/>
          </p:style>
          <p:txBody>
            <a:bodyPr/>
            <a:lstStyle/>
            <a:p>
              <a:endParaRPr lang="nl-NL"/>
            </a:p>
          </p:txBody>
        </p:sp>
        <p:sp>
          <p:nvSpPr>
            <p:cNvPr id="226" name="Shape 336">
              <a:extLst>
                <a:ext uri="{FF2B5EF4-FFF2-40B4-BE49-F238E27FC236}">
                  <a16:creationId xmlns:a16="http://schemas.microsoft.com/office/drawing/2014/main" id="{E8A808EC-1D44-59EC-0459-924575FD7D65}"/>
                </a:ext>
              </a:extLst>
            </p:cNvPr>
            <p:cNvSpPr/>
            <p:nvPr userDrawn="1"/>
          </p:nvSpPr>
          <p:spPr>
            <a:xfrm>
              <a:off x="8824924" y="3547335"/>
              <a:ext cx="301059" cy="0"/>
            </a:xfrm>
            <a:custGeom>
              <a:avLst/>
              <a:gdLst/>
              <a:ahLst/>
              <a:cxnLst/>
              <a:rect l="0" t="0" r="0" b="0"/>
              <a:pathLst>
                <a:path w="301079">
                  <a:moveTo>
                    <a:pt x="301079" y="0"/>
                  </a:moveTo>
                  <a:lnTo>
                    <a:pt x="0" y="0"/>
                  </a:lnTo>
                </a:path>
              </a:pathLst>
            </a:custGeom>
            <a:ln w="27432" cap="flat">
              <a:miter lim="127000"/>
            </a:ln>
          </p:spPr>
          <p:style>
            <a:lnRef idx="1">
              <a:srgbClr val="FFFFFF"/>
            </a:lnRef>
            <a:fillRef idx="0">
              <a:srgbClr val="000000">
                <a:alpha val="0"/>
              </a:srgbClr>
            </a:fillRef>
            <a:effectRef idx="0">
              <a:scrgbClr r="0" g="0" b="0"/>
            </a:effectRef>
            <a:fontRef idx="none"/>
          </p:style>
          <p:txBody>
            <a:bodyPr/>
            <a:lstStyle/>
            <a:p>
              <a:endParaRPr lang="nl-NL"/>
            </a:p>
          </p:txBody>
        </p:sp>
        <p:sp>
          <p:nvSpPr>
            <p:cNvPr id="227" name="Shape 337">
              <a:extLst>
                <a:ext uri="{FF2B5EF4-FFF2-40B4-BE49-F238E27FC236}">
                  <a16:creationId xmlns:a16="http://schemas.microsoft.com/office/drawing/2014/main" id="{786648B8-3968-3B18-ECB3-4C2723DD8FC4}"/>
                </a:ext>
              </a:extLst>
            </p:cNvPr>
            <p:cNvSpPr/>
            <p:nvPr userDrawn="1"/>
          </p:nvSpPr>
          <p:spPr>
            <a:xfrm>
              <a:off x="9428667" y="1667313"/>
              <a:ext cx="249436" cy="115225"/>
            </a:xfrm>
            <a:custGeom>
              <a:avLst/>
              <a:gdLst/>
              <a:ahLst/>
              <a:cxnLst/>
              <a:rect l="0" t="0" r="0" b="0"/>
              <a:pathLst>
                <a:path w="249453" h="115227">
                  <a:moveTo>
                    <a:pt x="249453" y="0"/>
                  </a:moveTo>
                  <a:lnTo>
                    <a:pt x="0" y="115227"/>
                  </a:lnTo>
                </a:path>
              </a:pathLst>
            </a:custGeom>
            <a:ln w="27432" cap="flat">
              <a:miter lim="127000"/>
            </a:ln>
          </p:spPr>
          <p:style>
            <a:lnRef idx="1">
              <a:srgbClr val="FFFFFF"/>
            </a:lnRef>
            <a:fillRef idx="0">
              <a:srgbClr val="000000">
                <a:alpha val="0"/>
              </a:srgbClr>
            </a:fillRef>
            <a:effectRef idx="0">
              <a:scrgbClr r="0" g="0" b="0"/>
            </a:effectRef>
            <a:fontRef idx="none"/>
          </p:style>
          <p:txBody>
            <a:bodyPr/>
            <a:lstStyle/>
            <a:p>
              <a:endParaRPr lang="nl-NL"/>
            </a:p>
          </p:txBody>
        </p:sp>
        <p:sp>
          <p:nvSpPr>
            <p:cNvPr id="228" name="Shape 338">
              <a:extLst>
                <a:ext uri="{FF2B5EF4-FFF2-40B4-BE49-F238E27FC236}">
                  <a16:creationId xmlns:a16="http://schemas.microsoft.com/office/drawing/2014/main" id="{A1324E59-F7A4-0C2C-ACC0-93729EC38390}"/>
                </a:ext>
              </a:extLst>
            </p:cNvPr>
            <p:cNvSpPr/>
            <p:nvPr userDrawn="1"/>
          </p:nvSpPr>
          <p:spPr>
            <a:xfrm>
              <a:off x="9428667" y="1059846"/>
              <a:ext cx="249436" cy="115225"/>
            </a:xfrm>
            <a:custGeom>
              <a:avLst/>
              <a:gdLst/>
              <a:ahLst/>
              <a:cxnLst/>
              <a:rect l="0" t="0" r="0" b="0"/>
              <a:pathLst>
                <a:path w="249453" h="115227">
                  <a:moveTo>
                    <a:pt x="249453" y="0"/>
                  </a:moveTo>
                  <a:lnTo>
                    <a:pt x="0" y="115227"/>
                  </a:lnTo>
                </a:path>
              </a:pathLst>
            </a:custGeom>
            <a:ln w="27432" cap="flat">
              <a:miter lim="127000"/>
            </a:ln>
          </p:spPr>
          <p:style>
            <a:lnRef idx="1">
              <a:srgbClr val="FFFFFF"/>
            </a:lnRef>
            <a:fillRef idx="0">
              <a:srgbClr val="000000">
                <a:alpha val="0"/>
              </a:srgbClr>
            </a:fillRef>
            <a:effectRef idx="0">
              <a:scrgbClr r="0" g="0" b="0"/>
            </a:effectRef>
            <a:fontRef idx="none"/>
          </p:style>
          <p:txBody>
            <a:bodyPr/>
            <a:lstStyle/>
            <a:p>
              <a:endParaRPr lang="nl-NL"/>
            </a:p>
          </p:txBody>
        </p:sp>
        <p:sp>
          <p:nvSpPr>
            <p:cNvPr id="229" name="Shape 339">
              <a:extLst>
                <a:ext uri="{FF2B5EF4-FFF2-40B4-BE49-F238E27FC236}">
                  <a16:creationId xmlns:a16="http://schemas.microsoft.com/office/drawing/2014/main" id="{2EF85E04-7766-F582-57C1-B457A90BDBFA}"/>
                </a:ext>
              </a:extLst>
            </p:cNvPr>
            <p:cNvSpPr/>
            <p:nvPr userDrawn="1"/>
          </p:nvSpPr>
          <p:spPr>
            <a:xfrm>
              <a:off x="9428667" y="2274781"/>
              <a:ext cx="249436" cy="115225"/>
            </a:xfrm>
            <a:custGeom>
              <a:avLst/>
              <a:gdLst/>
              <a:ahLst/>
              <a:cxnLst/>
              <a:rect l="0" t="0" r="0" b="0"/>
              <a:pathLst>
                <a:path w="249453" h="115227">
                  <a:moveTo>
                    <a:pt x="249453" y="0"/>
                  </a:moveTo>
                  <a:lnTo>
                    <a:pt x="0" y="115227"/>
                  </a:lnTo>
                </a:path>
              </a:pathLst>
            </a:custGeom>
            <a:ln w="27432" cap="flat">
              <a:miter lim="127000"/>
            </a:ln>
          </p:spPr>
          <p:style>
            <a:lnRef idx="1">
              <a:srgbClr val="FFFFFF"/>
            </a:lnRef>
            <a:fillRef idx="0">
              <a:srgbClr val="000000">
                <a:alpha val="0"/>
              </a:srgbClr>
            </a:fillRef>
            <a:effectRef idx="0">
              <a:scrgbClr r="0" g="0" b="0"/>
            </a:effectRef>
            <a:fontRef idx="none"/>
          </p:style>
          <p:txBody>
            <a:bodyPr/>
            <a:lstStyle/>
            <a:p>
              <a:endParaRPr lang="nl-NL"/>
            </a:p>
          </p:txBody>
        </p:sp>
        <p:sp>
          <p:nvSpPr>
            <p:cNvPr id="230" name="Shape 340">
              <a:extLst>
                <a:ext uri="{FF2B5EF4-FFF2-40B4-BE49-F238E27FC236}">
                  <a16:creationId xmlns:a16="http://schemas.microsoft.com/office/drawing/2014/main" id="{25DC6613-6931-63E3-A8FB-5234FBA1F03E}"/>
                </a:ext>
              </a:extLst>
            </p:cNvPr>
            <p:cNvSpPr/>
            <p:nvPr userDrawn="1"/>
          </p:nvSpPr>
          <p:spPr>
            <a:xfrm>
              <a:off x="9428667" y="2882262"/>
              <a:ext cx="249436" cy="115212"/>
            </a:xfrm>
            <a:custGeom>
              <a:avLst/>
              <a:gdLst/>
              <a:ahLst/>
              <a:cxnLst/>
              <a:rect l="0" t="0" r="0" b="0"/>
              <a:pathLst>
                <a:path w="249453" h="115214">
                  <a:moveTo>
                    <a:pt x="249453" y="0"/>
                  </a:moveTo>
                  <a:lnTo>
                    <a:pt x="0" y="115214"/>
                  </a:lnTo>
                </a:path>
              </a:pathLst>
            </a:custGeom>
            <a:ln w="27432" cap="flat">
              <a:miter lim="127000"/>
            </a:ln>
          </p:spPr>
          <p:style>
            <a:lnRef idx="1">
              <a:srgbClr val="FFFFFF"/>
            </a:lnRef>
            <a:fillRef idx="0">
              <a:srgbClr val="000000">
                <a:alpha val="0"/>
              </a:srgbClr>
            </a:fillRef>
            <a:effectRef idx="0">
              <a:scrgbClr r="0" g="0" b="0"/>
            </a:effectRef>
            <a:fontRef idx="none"/>
          </p:style>
          <p:txBody>
            <a:bodyPr/>
            <a:lstStyle/>
            <a:p>
              <a:endParaRPr lang="nl-NL"/>
            </a:p>
          </p:txBody>
        </p:sp>
        <p:sp>
          <p:nvSpPr>
            <p:cNvPr id="231" name="Shape 341">
              <a:extLst>
                <a:ext uri="{FF2B5EF4-FFF2-40B4-BE49-F238E27FC236}">
                  <a16:creationId xmlns:a16="http://schemas.microsoft.com/office/drawing/2014/main" id="{6E619E7D-B4DF-7E40-13AB-D771CC07EF42}"/>
                </a:ext>
              </a:extLst>
            </p:cNvPr>
            <p:cNvSpPr/>
            <p:nvPr userDrawn="1"/>
          </p:nvSpPr>
          <p:spPr>
            <a:xfrm>
              <a:off x="9428667" y="5312132"/>
              <a:ext cx="249436" cy="115225"/>
            </a:xfrm>
            <a:custGeom>
              <a:avLst/>
              <a:gdLst/>
              <a:ahLst/>
              <a:cxnLst/>
              <a:rect l="0" t="0" r="0" b="0"/>
              <a:pathLst>
                <a:path w="249453" h="115227">
                  <a:moveTo>
                    <a:pt x="249453" y="115227"/>
                  </a:moveTo>
                  <a:lnTo>
                    <a:pt x="0" y="0"/>
                  </a:lnTo>
                </a:path>
              </a:pathLst>
            </a:custGeom>
            <a:ln w="27432" cap="flat">
              <a:miter lim="127000"/>
            </a:ln>
          </p:spPr>
          <p:style>
            <a:lnRef idx="1">
              <a:srgbClr val="FFFFFF"/>
            </a:lnRef>
            <a:fillRef idx="0">
              <a:srgbClr val="000000">
                <a:alpha val="0"/>
              </a:srgbClr>
            </a:fillRef>
            <a:effectRef idx="0">
              <a:scrgbClr r="0" g="0" b="0"/>
            </a:effectRef>
            <a:fontRef idx="none"/>
          </p:style>
          <p:txBody>
            <a:bodyPr/>
            <a:lstStyle/>
            <a:p>
              <a:endParaRPr lang="nl-NL"/>
            </a:p>
          </p:txBody>
        </p:sp>
        <p:sp>
          <p:nvSpPr>
            <p:cNvPr id="232" name="Shape 342">
              <a:extLst>
                <a:ext uri="{FF2B5EF4-FFF2-40B4-BE49-F238E27FC236}">
                  <a16:creationId xmlns:a16="http://schemas.microsoft.com/office/drawing/2014/main" id="{A0AF4E42-2E40-9A28-1EB4-011ADA137247}"/>
                </a:ext>
              </a:extLst>
            </p:cNvPr>
            <p:cNvSpPr/>
            <p:nvPr userDrawn="1"/>
          </p:nvSpPr>
          <p:spPr>
            <a:xfrm>
              <a:off x="9428667" y="5919600"/>
              <a:ext cx="249436" cy="115225"/>
            </a:xfrm>
            <a:custGeom>
              <a:avLst/>
              <a:gdLst/>
              <a:ahLst/>
              <a:cxnLst/>
              <a:rect l="0" t="0" r="0" b="0"/>
              <a:pathLst>
                <a:path w="249453" h="115227">
                  <a:moveTo>
                    <a:pt x="249453" y="115227"/>
                  </a:moveTo>
                  <a:lnTo>
                    <a:pt x="0" y="0"/>
                  </a:lnTo>
                </a:path>
              </a:pathLst>
            </a:custGeom>
            <a:ln w="27432" cap="flat">
              <a:miter lim="127000"/>
            </a:ln>
          </p:spPr>
          <p:style>
            <a:lnRef idx="1">
              <a:srgbClr val="FFFFFF"/>
            </a:lnRef>
            <a:fillRef idx="0">
              <a:srgbClr val="000000">
                <a:alpha val="0"/>
              </a:srgbClr>
            </a:fillRef>
            <a:effectRef idx="0">
              <a:scrgbClr r="0" g="0" b="0"/>
            </a:effectRef>
            <a:fontRef idx="none"/>
          </p:style>
          <p:txBody>
            <a:bodyPr/>
            <a:lstStyle/>
            <a:p>
              <a:endParaRPr lang="nl-NL"/>
            </a:p>
          </p:txBody>
        </p:sp>
        <p:sp>
          <p:nvSpPr>
            <p:cNvPr id="233" name="Shape 343">
              <a:extLst>
                <a:ext uri="{FF2B5EF4-FFF2-40B4-BE49-F238E27FC236}">
                  <a16:creationId xmlns:a16="http://schemas.microsoft.com/office/drawing/2014/main" id="{2D4B26F0-6FEF-5A75-6AA2-43A68CDE95BD}"/>
                </a:ext>
              </a:extLst>
            </p:cNvPr>
            <p:cNvSpPr/>
            <p:nvPr userDrawn="1"/>
          </p:nvSpPr>
          <p:spPr>
            <a:xfrm>
              <a:off x="9428667" y="4704664"/>
              <a:ext cx="249436" cy="115225"/>
            </a:xfrm>
            <a:custGeom>
              <a:avLst/>
              <a:gdLst/>
              <a:ahLst/>
              <a:cxnLst/>
              <a:rect l="0" t="0" r="0" b="0"/>
              <a:pathLst>
                <a:path w="249453" h="115227">
                  <a:moveTo>
                    <a:pt x="249453" y="115227"/>
                  </a:moveTo>
                  <a:lnTo>
                    <a:pt x="0" y="0"/>
                  </a:lnTo>
                </a:path>
              </a:pathLst>
            </a:custGeom>
            <a:ln w="27432" cap="flat">
              <a:miter lim="127000"/>
            </a:ln>
          </p:spPr>
          <p:style>
            <a:lnRef idx="1">
              <a:srgbClr val="FFFFFF"/>
            </a:lnRef>
            <a:fillRef idx="0">
              <a:srgbClr val="000000">
                <a:alpha val="0"/>
              </a:srgbClr>
            </a:fillRef>
            <a:effectRef idx="0">
              <a:scrgbClr r="0" g="0" b="0"/>
            </a:effectRef>
            <a:fontRef idx="none"/>
          </p:style>
          <p:txBody>
            <a:bodyPr/>
            <a:lstStyle/>
            <a:p>
              <a:endParaRPr lang="nl-NL"/>
            </a:p>
          </p:txBody>
        </p:sp>
        <p:sp>
          <p:nvSpPr>
            <p:cNvPr id="234" name="Shape 344">
              <a:extLst>
                <a:ext uri="{FF2B5EF4-FFF2-40B4-BE49-F238E27FC236}">
                  <a16:creationId xmlns:a16="http://schemas.microsoft.com/office/drawing/2014/main" id="{85D0A229-3108-3951-7A17-2DF0DCA01B12}"/>
                </a:ext>
              </a:extLst>
            </p:cNvPr>
            <p:cNvSpPr/>
            <p:nvPr userDrawn="1"/>
          </p:nvSpPr>
          <p:spPr>
            <a:xfrm>
              <a:off x="9428667" y="4097197"/>
              <a:ext cx="249436" cy="115212"/>
            </a:xfrm>
            <a:custGeom>
              <a:avLst/>
              <a:gdLst/>
              <a:ahLst/>
              <a:cxnLst/>
              <a:rect l="0" t="0" r="0" b="0"/>
              <a:pathLst>
                <a:path w="249453" h="115214">
                  <a:moveTo>
                    <a:pt x="249453" y="115214"/>
                  </a:moveTo>
                  <a:lnTo>
                    <a:pt x="0" y="0"/>
                  </a:lnTo>
                </a:path>
              </a:pathLst>
            </a:custGeom>
            <a:ln w="27432" cap="flat">
              <a:miter lim="127000"/>
            </a:ln>
          </p:spPr>
          <p:style>
            <a:lnRef idx="1">
              <a:srgbClr val="FFFFFF"/>
            </a:lnRef>
            <a:fillRef idx="0">
              <a:srgbClr val="000000">
                <a:alpha val="0"/>
              </a:srgbClr>
            </a:fillRef>
            <a:effectRef idx="0">
              <a:scrgbClr r="0" g="0" b="0"/>
            </a:effectRef>
            <a:fontRef idx="none"/>
          </p:style>
          <p:txBody>
            <a:bodyPr/>
            <a:lstStyle/>
            <a:p>
              <a:endParaRPr lang="nl-NL"/>
            </a:p>
          </p:txBody>
        </p:sp>
        <p:sp>
          <p:nvSpPr>
            <p:cNvPr id="235" name="Shape 345">
              <a:extLst>
                <a:ext uri="{FF2B5EF4-FFF2-40B4-BE49-F238E27FC236}">
                  <a16:creationId xmlns:a16="http://schemas.microsoft.com/office/drawing/2014/main" id="{7AF2A933-E54B-7489-5B6F-08C4B4068A96}"/>
                </a:ext>
              </a:extLst>
            </p:cNvPr>
            <p:cNvSpPr/>
            <p:nvPr userDrawn="1"/>
          </p:nvSpPr>
          <p:spPr>
            <a:xfrm>
              <a:off x="9402861" y="3547335"/>
              <a:ext cx="301059" cy="0"/>
            </a:xfrm>
            <a:custGeom>
              <a:avLst/>
              <a:gdLst/>
              <a:ahLst/>
              <a:cxnLst/>
              <a:rect l="0" t="0" r="0" b="0"/>
              <a:pathLst>
                <a:path w="301079">
                  <a:moveTo>
                    <a:pt x="301079" y="0"/>
                  </a:moveTo>
                  <a:lnTo>
                    <a:pt x="0" y="0"/>
                  </a:lnTo>
                </a:path>
              </a:pathLst>
            </a:custGeom>
            <a:ln w="27432" cap="flat">
              <a:miter lim="127000"/>
            </a:ln>
          </p:spPr>
          <p:style>
            <a:lnRef idx="1">
              <a:srgbClr val="FFFFFF"/>
            </a:lnRef>
            <a:fillRef idx="0">
              <a:srgbClr val="000000">
                <a:alpha val="0"/>
              </a:srgbClr>
            </a:fillRef>
            <a:effectRef idx="0">
              <a:scrgbClr r="0" g="0" b="0"/>
            </a:effectRef>
            <a:fontRef idx="none"/>
          </p:style>
          <p:txBody>
            <a:bodyPr/>
            <a:lstStyle/>
            <a:p>
              <a:endParaRPr lang="nl-NL"/>
            </a:p>
          </p:txBody>
        </p:sp>
        <p:sp>
          <p:nvSpPr>
            <p:cNvPr id="236" name="Shape 346">
              <a:extLst>
                <a:ext uri="{FF2B5EF4-FFF2-40B4-BE49-F238E27FC236}">
                  <a16:creationId xmlns:a16="http://schemas.microsoft.com/office/drawing/2014/main" id="{92506134-CDDD-AD49-DBE1-27D3B3744F49}"/>
                </a:ext>
              </a:extLst>
            </p:cNvPr>
            <p:cNvSpPr/>
            <p:nvPr userDrawn="1"/>
          </p:nvSpPr>
          <p:spPr>
            <a:xfrm>
              <a:off x="10006604" y="1667313"/>
              <a:ext cx="249424" cy="115225"/>
            </a:xfrm>
            <a:custGeom>
              <a:avLst/>
              <a:gdLst/>
              <a:ahLst/>
              <a:cxnLst/>
              <a:rect l="0" t="0" r="0" b="0"/>
              <a:pathLst>
                <a:path w="249441" h="115227">
                  <a:moveTo>
                    <a:pt x="249441" y="0"/>
                  </a:moveTo>
                  <a:lnTo>
                    <a:pt x="0" y="115227"/>
                  </a:lnTo>
                </a:path>
              </a:pathLst>
            </a:custGeom>
            <a:ln w="27432" cap="flat">
              <a:miter lim="127000"/>
            </a:ln>
          </p:spPr>
          <p:style>
            <a:lnRef idx="1">
              <a:srgbClr val="FFFFFF"/>
            </a:lnRef>
            <a:fillRef idx="0">
              <a:srgbClr val="000000">
                <a:alpha val="0"/>
              </a:srgbClr>
            </a:fillRef>
            <a:effectRef idx="0">
              <a:scrgbClr r="0" g="0" b="0"/>
            </a:effectRef>
            <a:fontRef idx="none"/>
          </p:style>
          <p:txBody>
            <a:bodyPr/>
            <a:lstStyle/>
            <a:p>
              <a:endParaRPr lang="nl-NL"/>
            </a:p>
          </p:txBody>
        </p:sp>
        <p:sp>
          <p:nvSpPr>
            <p:cNvPr id="237" name="Shape 347">
              <a:extLst>
                <a:ext uri="{FF2B5EF4-FFF2-40B4-BE49-F238E27FC236}">
                  <a16:creationId xmlns:a16="http://schemas.microsoft.com/office/drawing/2014/main" id="{C1F891A3-D3A9-A703-C6BB-9D3E9032143A}"/>
                </a:ext>
              </a:extLst>
            </p:cNvPr>
            <p:cNvSpPr/>
            <p:nvPr userDrawn="1"/>
          </p:nvSpPr>
          <p:spPr>
            <a:xfrm>
              <a:off x="10006604" y="1059846"/>
              <a:ext cx="249424" cy="115225"/>
            </a:xfrm>
            <a:custGeom>
              <a:avLst/>
              <a:gdLst/>
              <a:ahLst/>
              <a:cxnLst/>
              <a:rect l="0" t="0" r="0" b="0"/>
              <a:pathLst>
                <a:path w="249441" h="115227">
                  <a:moveTo>
                    <a:pt x="249441" y="0"/>
                  </a:moveTo>
                  <a:lnTo>
                    <a:pt x="0" y="115227"/>
                  </a:lnTo>
                </a:path>
              </a:pathLst>
            </a:custGeom>
            <a:ln w="27432" cap="flat">
              <a:miter lim="127000"/>
            </a:ln>
          </p:spPr>
          <p:style>
            <a:lnRef idx="1">
              <a:srgbClr val="FFFFFF"/>
            </a:lnRef>
            <a:fillRef idx="0">
              <a:srgbClr val="000000">
                <a:alpha val="0"/>
              </a:srgbClr>
            </a:fillRef>
            <a:effectRef idx="0">
              <a:scrgbClr r="0" g="0" b="0"/>
            </a:effectRef>
            <a:fontRef idx="none"/>
          </p:style>
          <p:txBody>
            <a:bodyPr/>
            <a:lstStyle/>
            <a:p>
              <a:endParaRPr lang="nl-NL"/>
            </a:p>
          </p:txBody>
        </p:sp>
        <p:sp>
          <p:nvSpPr>
            <p:cNvPr id="238" name="Shape 348">
              <a:extLst>
                <a:ext uri="{FF2B5EF4-FFF2-40B4-BE49-F238E27FC236}">
                  <a16:creationId xmlns:a16="http://schemas.microsoft.com/office/drawing/2014/main" id="{73512453-6599-1A8F-9CB1-F52DCABCB0E9}"/>
                </a:ext>
              </a:extLst>
            </p:cNvPr>
            <p:cNvSpPr/>
            <p:nvPr userDrawn="1"/>
          </p:nvSpPr>
          <p:spPr>
            <a:xfrm>
              <a:off x="7116940" y="452378"/>
              <a:ext cx="249424" cy="115212"/>
            </a:xfrm>
            <a:custGeom>
              <a:avLst/>
              <a:gdLst/>
              <a:ahLst/>
              <a:cxnLst/>
              <a:rect l="0" t="0" r="0" b="0"/>
              <a:pathLst>
                <a:path w="249441" h="115214">
                  <a:moveTo>
                    <a:pt x="249441" y="0"/>
                  </a:moveTo>
                  <a:lnTo>
                    <a:pt x="0" y="115214"/>
                  </a:lnTo>
                </a:path>
              </a:pathLst>
            </a:custGeom>
            <a:ln w="27432" cap="flat">
              <a:miter lim="127000"/>
            </a:ln>
          </p:spPr>
          <p:style>
            <a:lnRef idx="1">
              <a:srgbClr val="FFFFFF"/>
            </a:lnRef>
            <a:fillRef idx="0">
              <a:srgbClr val="000000">
                <a:alpha val="0"/>
              </a:srgbClr>
            </a:fillRef>
            <a:effectRef idx="0">
              <a:scrgbClr r="0" g="0" b="0"/>
            </a:effectRef>
            <a:fontRef idx="none"/>
          </p:style>
          <p:txBody>
            <a:bodyPr/>
            <a:lstStyle/>
            <a:p>
              <a:endParaRPr lang="nl-NL"/>
            </a:p>
          </p:txBody>
        </p:sp>
        <p:sp>
          <p:nvSpPr>
            <p:cNvPr id="239" name="Shape 349">
              <a:extLst>
                <a:ext uri="{FF2B5EF4-FFF2-40B4-BE49-F238E27FC236}">
                  <a16:creationId xmlns:a16="http://schemas.microsoft.com/office/drawing/2014/main" id="{8C502757-C228-321D-5B27-04A025EA2CC0}"/>
                </a:ext>
              </a:extLst>
            </p:cNvPr>
            <p:cNvSpPr/>
            <p:nvPr userDrawn="1"/>
          </p:nvSpPr>
          <p:spPr>
            <a:xfrm>
              <a:off x="6568274" y="403534"/>
              <a:ext cx="190893" cy="212899"/>
            </a:xfrm>
            <a:custGeom>
              <a:avLst/>
              <a:gdLst/>
              <a:ahLst/>
              <a:cxnLst/>
              <a:rect l="0" t="0" r="0" b="0"/>
              <a:pathLst>
                <a:path w="190906" h="212903">
                  <a:moveTo>
                    <a:pt x="190906" y="0"/>
                  </a:moveTo>
                  <a:lnTo>
                    <a:pt x="0" y="212903"/>
                  </a:lnTo>
                </a:path>
              </a:pathLst>
            </a:custGeom>
            <a:ln w="27432" cap="flat">
              <a:miter lim="127000"/>
            </a:ln>
          </p:spPr>
          <p:style>
            <a:lnRef idx="1">
              <a:srgbClr val="FFFFFF"/>
            </a:lnRef>
            <a:fillRef idx="0">
              <a:srgbClr val="000000">
                <a:alpha val="0"/>
              </a:srgbClr>
            </a:fillRef>
            <a:effectRef idx="0">
              <a:scrgbClr r="0" g="0" b="0"/>
            </a:effectRef>
            <a:fontRef idx="none"/>
          </p:style>
          <p:txBody>
            <a:bodyPr/>
            <a:lstStyle/>
            <a:p>
              <a:endParaRPr lang="nl-NL"/>
            </a:p>
          </p:txBody>
        </p:sp>
        <p:sp>
          <p:nvSpPr>
            <p:cNvPr id="240" name="Shape 350">
              <a:extLst>
                <a:ext uri="{FF2B5EF4-FFF2-40B4-BE49-F238E27FC236}">
                  <a16:creationId xmlns:a16="http://schemas.microsoft.com/office/drawing/2014/main" id="{DAF1F7C6-9A15-4F0A-1D3F-1E0E765646DB}"/>
                </a:ext>
              </a:extLst>
            </p:cNvPr>
            <p:cNvSpPr/>
            <p:nvPr userDrawn="1"/>
          </p:nvSpPr>
          <p:spPr>
            <a:xfrm>
              <a:off x="7694879" y="452378"/>
              <a:ext cx="249424" cy="115212"/>
            </a:xfrm>
            <a:custGeom>
              <a:avLst/>
              <a:gdLst/>
              <a:ahLst/>
              <a:cxnLst/>
              <a:rect l="0" t="0" r="0" b="0"/>
              <a:pathLst>
                <a:path w="249441" h="115214">
                  <a:moveTo>
                    <a:pt x="249441" y="0"/>
                  </a:moveTo>
                  <a:lnTo>
                    <a:pt x="0" y="115214"/>
                  </a:lnTo>
                </a:path>
              </a:pathLst>
            </a:custGeom>
            <a:ln w="27432" cap="flat">
              <a:miter lim="127000"/>
            </a:ln>
          </p:spPr>
          <p:style>
            <a:lnRef idx="1">
              <a:srgbClr val="FFFFFF"/>
            </a:lnRef>
            <a:fillRef idx="0">
              <a:srgbClr val="000000">
                <a:alpha val="0"/>
              </a:srgbClr>
            </a:fillRef>
            <a:effectRef idx="0">
              <a:scrgbClr r="0" g="0" b="0"/>
            </a:effectRef>
            <a:fontRef idx="none"/>
          </p:style>
          <p:txBody>
            <a:bodyPr/>
            <a:lstStyle/>
            <a:p>
              <a:endParaRPr lang="nl-NL"/>
            </a:p>
          </p:txBody>
        </p:sp>
        <p:sp>
          <p:nvSpPr>
            <p:cNvPr id="241" name="Shape 351">
              <a:extLst>
                <a:ext uri="{FF2B5EF4-FFF2-40B4-BE49-F238E27FC236}">
                  <a16:creationId xmlns:a16="http://schemas.microsoft.com/office/drawing/2014/main" id="{E2AEE99C-C42D-8FFB-7DE7-C4EDBDFA14ED}"/>
                </a:ext>
              </a:extLst>
            </p:cNvPr>
            <p:cNvSpPr/>
            <p:nvPr userDrawn="1"/>
          </p:nvSpPr>
          <p:spPr>
            <a:xfrm>
              <a:off x="8272804" y="452378"/>
              <a:ext cx="249437" cy="115212"/>
            </a:xfrm>
            <a:custGeom>
              <a:avLst/>
              <a:gdLst/>
              <a:ahLst/>
              <a:cxnLst/>
              <a:rect l="0" t="0" r="0" b="0"/>
              <a:pathLst>
                <a:path w="249454" h="115214">
                  <a:moveTo>
                    <a:pt x="249454" y="0"/>
                  </a:moveTo>
                  <a:lnTo>
                    <a:pt x="0" y="115214"/>
                  </a:lnTo>
                </a:path>
              </a:pathLst>
            </a:custGeom>
            <a:ln w="27432" cap="flat">
              <a:miter lim="127000"/>
            </a:ln>
          </p:spPr>
          <p:style>
            <a:lnRef idx="1">
              <a:srgbClr val="FFFFFF"/>
            </a:lnRef>
            <a:fillRef idx="0">
              <a:srgbClr val="000000">
                <a:alpha val="0"/>
              </a:srgbClr>
            </a:fillRef>
            <a:effectRef idx="0">
              <a:scrgbClr r="0" g="0" b="0"/>
            </a:effectRef>
            <a:fontRef idx="none"/>
          </p:style>
          <p:txBody>
            <a:bodyPr/>
            <a:lstStyle/>
            <a:p>
              <a:endParaRPr lang="nl-NL"/>
            </a:p>
          </p:txBody>
        </p:sp>
        <p:sp>
          <p:nvSpPr>
            <p:cNvPr id="242" name="Shape 352">
              <a:extLst>
                <a:ext uri="{FF2B5EF4-FFF2-40B4-BE49-F238E27FC236}">
                  <a16:creationId xmlns:a16="http://schemas.microsoft.com/office/drawing/2014/main" id="{9B86D607-C0F8-EEC3-A0F2-BD60E88CF933}"/>
                </a:ext>
              </a:extLst>
            </p:cNvPr>
            <p:cNvSpPr/>
            <p:nvPr userDrawn="1"/>
          </p:nvSpPr>
          <p:spPr>
            <a:xfrm>
              <a:off x="8850741" y="452378"/>
              <a:ext cx="249424" cy="115212"/>
            </a:xfrm>
            <a:custGeom>
              <a:avLst/>
              <a:gdLst/>
              <a:ahLst/>
              <a:cxnLst/>
              <a:rect l="0" t="0" r="0" b="0"/>
              <a:pathLst>
                <a:path w="249441" h="115214">
                  <a:moveTo>
                    <a:pt x="249441" y="0"/>
                  </a:moveTo>
                  <a:lnTo>
                    <a:pt x="0" y="115214"/>
                  </a:lnTo>
                </a:path>
              </a:pathLst>
            </a:custGeom>
            <a:ln w="27432" cap="flat">
              <a:miter lim="127000"/>
            </a:ln>
          </p:spPr>
          <p:style>
            <a:lnRef idx="1">
              <a:srgbClr val="FFFFFF"/>
            </a:lnRef>
            <a:fillRef idx="0">
              <a:srgbClr val="000000">
                <a:alpha val="0"/>
              </a:srgbClr>
            </a:fillRef>
            <a:effectRef idx="0">
              <a:scrgbClr r="0" g="0" b="0"/>
            </a:effectRef>
            <a:fontRef idx="none"/>
          </p:style>
          <p:txBody>
            <a:bodyPr/>
            <a:lstStyle/>
            <a:p>
              <a:endParaRPr lang="nl-NL"/>
            </a:p>
          </p:txBody>
        </p:sp>
        <p:sp>
          <p:nvSpPr>
            <p:cNvPr id="243" name="Shape 353">
              <a:extLst>
                <a:ext uri="{FF2B5EF4-FFF2-40B4-BE49-F238E27FC236}">
                  <a16:creationId xmlns:a16="http://schemas.microsoft.com/office/drawing/2014/main" id="{34D784B0-AA0B-F0F1-7B79-E14EB30F3E65}"/>
                </a:ext>
              </a:extLst>
            </p:cNvPr>
            <p:cNvSpPr/>
            <p:nvPr userDrawn="1"/>
          </p:nvSpPr>
          <p:spPr>
            <a:xfrm>
              <a:off x="9428667" y="452378"/>
              <a:ext cx="249436" cy="115212"/>
            </a:xfrm>
            <a:custGeom>
              <a:avLst/>
              <a:gdLst/>
              <a:ahLst/>
              <a:cxnLst/>
              <a:rect l="0" t="0" r="0" b="0"/>
              <a:pathLst>
                <a:path w="249453" h="115214">
                  <a:moveTo>
                    <a:pt x="249453" y="0"/>
                  </a:moveTo>
                  <a:lnTo>
                    <a:pt x="0" y="115214"/>
                  </a:lnTo>
                </a:path>
              </a:pathLst>
            </a:custGeom>
            <a:ln w="27432" cap="flat">
              <a:miter lim="127000"/>
            </a:ln>
          </p:spPr>
          <p:style>
            <a:lnRef idx="1">
              <a:srgbClr val="FFFFFF"/>
            </a:lnRef>
            <a:fillRef idx="0">
              <a:srgbClr val="000000">
                <a:alpha val="0"/>
              </a:srgbClr>
            </a:fillRef>
            <a:effectRef idx="0">
              <a:scrgbClr r="0" g="0" b="0"/>
            </a:effectRef>
            <a:fontRef idx="none"/>
          </p:style>
          <p:txBody>
            <a:bodyPr/>
            <a:lstStyle/>
            <a:p>
              <a:endParaRPr lang="nl-NL"/>
            </a:p>
          </p:txBody>
        </p:sp>
        <p:sp>
          <p:nvSpPr>
            <p:cNvPr id="244" name="Shape 354">
              <a:extLst>
                <a:ext uri="{FF2B5EF4-FFF2-40B4-BE49-F238E27FC236}">
                  <a16:creationId xmlns:a16="http://schemas.microsoft.com/office/drawing/2014/main" id="{484453A3-6ADA-29DB-422C-40A89EE90CB2}"/>
                </a:ext>
              </a:extLst>
            </p:cNvPr>
            <p:cNvSpPr/>
            <p:nvPr userDrawn="1"/>
          </p:nvSpPr>
          <p:spPr>
            <a:xfrm>
              <a:off x="10006604" y="452378"/>
              <a:ext cx="249424" cy="115212"/>
            </a:xfrm>
            <a:custGeom>
              <a:avLst/>
              <a:gdLst/>
              <a:ahLst/>
              <a:cxnLst/>
              <a:rect l="0" t="0" r="0" b="0"/>
              <a:pathLst>
                <a:path w="249441" h="115214">
                  <a:moveTo>
                    <a:pt x="249441" y="0"/>
                  </a:moveTo>
                  <a:lnTo>
                    <a:pt x="0" y="115214"/>
                  </a:lnTo>
                </a:path>
              </a:pathLst>
            </a:custGeom>
            <a:ln w="27432" cap="flat">
              <a:miter lim="127000"/>
            </a:ln>
          </p:spPr>
          <p:style>
            <a:lnRef idx="1">
              <a:srgbClr val="FFFFFF"/>
            </a:lnRef>
            <a:fillRef idx="0">
              <a:srgbClr val="000000">
                <a:alpha val="0"/>
              </a:srgbClr>
            </a:fillRef>
            <a:effectRef idx="0">
              <a:scrgbClr r="0" g="0" b="0"/>
            </a:effectRef>
            <a:fontRef idx="none"/>
          </p:style>
          <p:txBody>
            <a:bodyPr/>
            <a:lstStyle/>
            <a:p>
              <a:endParaRPr lang="nl-NL"/>
            </a:p>
          </p:txBody>
        </p:sp>
        <p:sp>
          <p:nvSpPr>
            <p:cNvPr id="245" name="Shape 355">
              <a:extLst>
                <a:ext uri="{FF2B5EF4-FFF2-40B4-BE49-F238E27FC236}">
                  <a16:creationId xmlns:a16="http://schemas.microsoft.com/office/drawing/2014/main" id="{F703F668-1AA1-AC21-3DCB-4E4B42307A69}"/>
                </a:ext>
              </a:extLst>
            </p:cNvPr>
            <p:cNvSpPr/>
            <p:nvPr userDrawn="1"/>
          </p:nvSpPr>
          <p:spPr>
            <a:xfrm>
              <a:off x="10006604" y="2274781"/>
              <a:ext cx="249424" cy="115225"/>
            </a:xfrm>
            <a:custGeom>
              <a:avLst/>
              <a:gdLst/>
              <a:ahLst/>
              <a:cxnLst/>
              <a:rect l="0" t="0" r="0" b="0"/>
              <a:pathLst>
                <a:path w="249441" h="115227">
                  <a:moveTo>
                    <a:pt x="249441" y="0"/>
                  </a:moveTo>
                  <a:lnTo>
                    <a:pt x="0" y="115227"/>
                  </a:lnTo>
                </a:path>
              </a:pathLst>
            </a:custGeom>
            <a:ln w="27432" cap="flat">
              <a:miter lim="127000"/>
            </a:ln>
          </p:spPr>
          <p:style>
            <a:lnRef idx="1">
              <a:srgbClr val="FFFFFF"/>
            </a:lnRef>
            <a:fillRef idx="0">
              <a:srgbClr val="000000">
                <a:alpha val="0"/>
              </a:srgbClr>
            </a:fillRef>
            <a:effectRef idx="0">
              <a:scrgbClr r="0" g="0" b="0"/>
            </a:effectRef>
            <a:fontRef idx="none"/>
          </p:style>
          <p:txBody>
            <a:bodyPr/>
            <a:lstStyle/>
            <a:p>
              <a:endParaRPr lang="nl-NL"/>
            </a:p>
          </p:txBody>
        </p:sp>
        <p:sp>
          <p:nvSpPr>
            <p:cNvPr id="246" name="Shape 356">
              <a:extLst>
                <a:ext uri="{FF2B5EF4-FFF2-40B4-BE49-F238E27FC236}">
                  <a16:creationId xmlns:a16="http://schemas.microsoft.com/office/drawing/2014/main" id="{DE3909C7-5DB4-7645-5B15-553D653DAD32}"/>
                </a:ext>
              </a:extLst>
            </p:cNvPr>
            <p:cNvSpPr/>
            <p:nvPr userDrawn="1"/>
          </p:nvSpPr>
          <p:spPr>
            <a:xfrm>
              <a:off x="10006604" y="2882262"/>
              <a:ext cx="249424" cy="115212"/>
            </a:xfrm>
            <a:custGeom>
              <a:avLst/>
              <a:gdLst/>
              <a:ahLst/>
              <a:cxnLst/>
              <a:rect l="0" t="0" r="0" b="0"/>
              <a:pathLst>
                <a:path w="249441" h="115214">
                  <a:moveTo>
                    <a:pt x="249441" y="0"/>
                  </a:moveTo>
                  <a:lnTo>
                    <a:pt x="0" y="115214"/>
                  </a:lnTo>
                </a:path>
              </a:pathLst>
            </a:custGeom>
            <a:ln w="27432" cap="flat">
              <a:miter lim="127000"/>
            </a:ln>
          </p:spPr>
          <p:style>
            <a:lnRef idx="1">
              <a:srgbClr val="FFFFFF"/>
            </a:lnRef>
            <a:fillRef idx="0">
              <a:srgbClr val="000000">
                <a:alpha val="0"/>
              </a:srgbClr>
            </a:fillRef>
            <a:effectRef idx="0">
              <a:scrgbClr r="0" g="0" b="0"/>
            </a:effectRef>
            <a:fontRef idx="none"/>
          </p:style>
          <p:txBody>
            <a:bodyPr/>
            <a:lstStyle/>
            <a:p>
              <a:endParaRPr lang="nl-NL"/>
            </a:p>
          </p:txBody>
        </p:sp>
        <p:sp>
          <p:nvSpPr>
            <p:cNvPr id="247" name="Shape 357">
              <a:extLst>
                <a:ext uri="{FF2B5EF4-FFF2-40B4-BE49-F238E27FC236}">
                  <a16:creationId xmlns:a16="http://schemas.microsoft.com/office/drawing/2014/main" id="{CBF9416B-7D7C-F1BA-8FE6-DC929CC2DE8C}"/>
                </a:ext>
              </a:extLst>
            </p:cNvPr>
            <p:cNvSpPr/>
            <p:nvPr userDrawn="1"/>
          </p:nvSpPr>
          <p:spPr>
            <a:xfrm>
              <a:off x="10006604" y="5312132"/>
              <a:ext cx="249424" cy="115225"/>
            </a:xfrm>
            <a:custGeom>
              <a:avLst/>
              <a:gdLst/>
              <a:ahLst/>
              <a:cxnLst/>
              <a:rect l="0" t="0" r="0" b="0"/>
              <a:pathLst>
                <a:path w="249441" h="115227">
                  <a:moveTo>
                    <a:pt x="249441" y="115227"/>
                  </a:moveTo>
                  <a:lnTo>
                    <a:pt x="0" y="0"/>
                  </a:lnTo>
                </a:path>
              </a:pathLst>
            </a:custGeom>
            <a:ln w="27432" cap="flat">
              <a:miter lim="127000"/>
            </a:ln>
          </p:spPr>
          <p:style>
            <a:lnRef idx="1">
              <a:srgbClr val="FFFFFF"/>
            </a:lnRef>
            <a:fillRef idx="0">
              <a:srgbClr val="000000">
                <a:alpha val="0"/>
              </a:srgbClr>
            </a:fillRef>
            <a:effectRef idx="0">
              <a:scrgbClr r="0" g="0" b="0"/>
            </a:effectRef>
            <a:fontRef idx="none"/>
          </p:style>
          <p:txBody>
            <a:bodyPr/>
            <a:lstStyle/>
            <a:p>
              <a:endParaRPr lang="nl-NL"/>
            </a:p>
          </p:txBody>
        </p:sp>
        <p:sp>
          <p:nvSpPr>
            <p:cNvPr id="248" name="Shape 367">
              <a:extLst>
                <a:ext uri="{FF2B5EF4-FFF2-40B4-BE49-F238E27FC236}">
                  <a16:creationId xmlns:a16="http://schemas.microsoft.com/office/drawing/2014/main" id="{37009F63-C93F-AF32-1283-40A5F84868EF}"/>
                </a:ext>
              </a:extLst>
            </p:cNvPr>
            <p:cNvSpPr/>
            <p:nvPr userDrawn="1"/>
          </p:nvSpPr>
          <p:spPr>
            <a:xfrm>
              <a:off x="10006604" y="5919600"/>
              <a:ext cx="249424" cy="115225"/>
            </a:xfrm>
            <a:custGeom>
              <a:avLst/>
              <a:gdLst/>
              <a:ahLst/>
              <a:cxnLst/>
              <a:rect l="0" t="0" r="0" b="0"/>
              <a:pathLst>
                <a:path w="249441" h="115227">
                  <a:moveTo>
                    <a:pt x="249441" y="115227"/>
                  </a:moveTo>
                  <a:lnTo>
                    <a:pt x="0" y="0"/>
                  </a:lnTo>
                </a:path>
              </a:pathLst>
            </a:custGeom>
            <a:ln w="27432" cap="flat">
              <a:miter lim="127000"/>
            </a:ln>
          </p:spPr>
          <p:style>
            <a:lnRef idx="1">
              <a:srgbClr val="FFFFFF"/>
            </a:lnRef>
            <a:fillRef idx="0">
              <a:srgbClr val="000000">
                <a:alpha val="0"/>
              </a:srgbClr>
            </a:fillRef>
            <a:effectRef idx="0">
              <a:scrgbClr r="0" g="0" b="0"/>
            </a:effectRef>
            <a:fontRef idx="none"/>
          </p:style>
          <p:txBody>
            <a:bodyPr/>
            <a:lstStyle/>
            <a:p>
              <a:endParaRPr lang="nl-NL"/>
            </a:p>
          </p:txBody>
        </p:sp>
        <p:sp>
          <p:nvSpPr>
            <p:cNvPr id="249" name="Shape 368">
              <a:extLst>
                <a:ext uri="{FF2B5EF4-FFF2-40B4-BE49-F238E27FC236}">
                  <a16:creationId xmlns:a16="http://schemas.microsoft.com/office/drawing/2014/main" id="{FCD7AA11-CED7-FD94-BC3A-A301EE684E62}"/>
                </a:ext>
              </a:extLst>
            </p:cNvPr>
            <p:cNvSpPr/>
            <p:nvPr userDrawn="1"/>
          </p:nvSpPr>
          <p:spPr>
            <a:xfrm>
              <a:off x="10006604" y="4704664"/>
              <a:ext cx="249424" cy="115225"/>
            </a:xfrm>
            <a:custGeom>
              <a:avLst/>
              <a:gdLst/>
              <a:ahLst/>
              <a:cxnLst/>
              <a:rect l="0" t="0" r="0" b="0"/>
              <a:pathLst>
                <a:path w="249441" h="115227">
                  <a:moveTo>
                    <a:pt x="249441" y="115227"/>
                  </a:moveTo>
                  <a:lnTo>
                    <a:pt x="0" y="0"/>
                  </a:lnTo>
                </a:path>
              </a:pathLst>
            </a:custGeom>
            <a:ln w="27432" cap="flat">
              <a:miter lim="127000"/>
            </a:ln>
          </p:spPr>
          <p:style>
            <a:lnRef idx="1">
              <a:srgbClr val="FFFFFF"/>
            </a:lnRef>
            <a:fillRef idx="0">
              <a:srgbClr val="000000">
                <a:alpha val="0"/>
              </a:srgbClr>
            </a:fillRef>
            <a:effectRef idx="0">
              <a:scrgbClr r="0" g="0" b="0"/>
            </a:effectRef>
            <a:fontRef idx="none"/>
          </p:style>
          <p:txBody>
            <a:bodyPr/>
            <a:lstStyle/>
            <a:p>
              <a:endParaRPr lang="nl-NL"/>
            </a:p>
          </p:txBody>
        </p:sp>
        <p:sp>
          <p:nvSpPr>
            <p:cNvPr id="250" name="Shape 369">
              <a:extLst>
                <a:ext uri="{FF2B5EF4-FFF2-40B4-BE49-F238E27FC236}">
                  <a16:creationId xmlns:a16="http://schemas.microsoft.com/office/drawing/2014/main" id="{EFF4C211-9359-A636-4DA2-EC5815359A51}"/>
                </a:ext>
              </a:extLst>
            </p:cNvPr>
            <p:cNvSpPr/>
            <p:nvPr userDrawn="1"/>
          </p:nvSpPr>
          <p:spPr>
            <a:xfrm>
              <a:off x="10006604" y="4097197"/>
              <a:ext cx="249424" cy="115212"/>
            </a:xfrm>
            <a:custGeom>
              <a:avLst/>
              <a:gdLst/>
              <a:ahLst/>
              <a:cxnLst/>
              <a:rect l="0" t="0" r="0" b="0"/>
              <a:pathLst>
                <a:path w="249441" h="115214">
                  <a:moveTo>
                    <a:pt x="249441" y="115214"/>
                  </a:moveTo>
                  <a:lnTo>
                    <a:pt x="0" y="0"/>
                  </a:lnTo>
                </a:path>
              </a:pathLst>
            </a:custGeom>
            <a:ln w="27432" cap="flat">
              <a:miter lim="127000"/>
            </a:ln>
          </p:spPr>
          <p:style>
            <a:lnRef idx="1">
              <a:srgbClr val="FFFFFF"/>
            </a:lnRef>
            <a:fillRef idx="0">
              <a:srgbClr val="000000">
                <a:alpha val="0"/>
              </a:srgbClr>
            </a:fillRef>
            <a:effectRef idx="0">
              <a:scrgbClr r="0" g="0" b="0"/>
            </a:effectRef>
            <a:fontRef idx="none"/>
          </p:style>
          <p:txBody>
            <a:bodyPr/>
            <a:lstStyle/>
            <a:p>
              <a:endParaRPr lang="nl-NL"/>
            </a:p>
          </p:txBody>
        </p:sp>
        <p:sp>
          <p:nvSpPr>
            <p:cNvPr id="251" name="Shape 370">
              <a:extLst>
                <a:ext uri="{FF2B5EF4-FFF2-40B4-BE49-F238E27FC236}">
                  <a16:creationId xmlns:a16="http://schemas.microsoft.com/office/drawing/2014/main" id="{CDCD0B7E-C416-E919-9ED0-A0DA61D98685}"/>
                </a:ext>
              </a:extLst>
            </p:cNvPr>
            <p:cNvSpPr/>
            <p:nvPr userDrawn="1"/>
          </p:nvSpPr>
          <p:spPr>
            <a:xfrm>
              <a:off x="9980786" y="3547335"/>
              <a:ext cx="301059" cy="0"/>
            </a:xfrm>
            <a:custGeom>
              <a:avLst/>
              <a:gdLst/>
              <a:ahLst/>
              <a:cxnLst/>
              <a:rect l="0" t="0" r="0" b="0"/>
              <a:pathLst>
                <a:path w="301079">
                  <a:moveTo>
                    <a:pt x="301079" y="0"/>
                  </a:moveTo>
                  <a:lnTo>
                    <a:pt x="0" y="0"/>
                  </a:lnTo>
                </a:path>
              </a:pathLst>
            </a:custGeom>
            <a:ln w="27432" cap="flat">
              <a:miter lim="127000"/>
            </a:ln>
          </p:spPr>
          <p:style>
            <a:lnRef idx="1">
              <a:srgbClr val="FFFFFF"/>
            </a:lnRef>
            <a:fillRef idx="0">
              <a:srgbClr val="000000">
                <a:alpha val="0"/>
              </a:srgbClr>
            </a:fillRef>
            <a:effectRef idx="0">
              <a:scrgbClr r="0" g="0" b="0"/>
            </a:effectRef>
            <a:fontRef idx="none"/>
          </p:style>
          <p:txBody>
            <a:bodyPr/>
            <a:lstStyle/>
            <a:p>
              <a:endParaRPr lang="nl-NL"/>
            </a:p>
          </p:txBody>
        </p:sp>
        <p:sp>
          <p:nvSpPr>
            <p:cNvPr id="252" name="Shape 300">
              <a:extLst>
                <a:ext uri="{FF2B5EF4-FFF2-40B4-BE49-F238E27FC236}">
                  <a16:creationId xmlns:a16="http://schemas.microsoft.com/office/drawing/2014/main" id="{6D9374A7-0119-B3A9-4326-C63C7C5798B4}"/>
                </a:ext>
              </a:extLst>
            </p:cNvPr>
            <p:cNvSpPr/>
            <p:nvPr userDrawn="1"/>
          </p:nvSpPr>
          <p:spPr>
            <a:xfrm rot="21078186" flipV="1">
              <a:off x="6063754" y="358775"/>
              <a:ext cx="140799" cy="277195"/>
            </a:xfrm>
            <a:custGeom>
              <a:avLst/>
              <a:gdLst/>
              <a:ahLst/>
              <a:cxnLst/>
              <a:rect l="0" t="0" r="0" b="0"/>
              <a:pathLst>
                <a:path w="103314" h="278168">
                  <a:moveTo>
                    <a:pt x="103314" y="278168"/>
                  </a:moveTo>
                  <a:lnTo>
                    <a:pt x="0" y="0"/>
                  </a:lnTo>
                </a:path>
              </a:pathLst>
            </a:custGeom>
            <a:ln w="27432" cap="flat">
              <a:miter lim="127000"/>
            </a:ln>
          </p:spPr>
          <p:style>
            <a:lnRef idx="1">
              <a:srgbClr val="FFFFFF"/>
            </a:lnRef>
            <a:fillRef idx="0">
              <a:srgbClr val="000000">
                <a:alpha val="0"/>
              </a:srgbClr>
            </a:fillRef>
            <a:effectRef idx="0">
              <a:scrgbClr r="0" g="0" b="0"/>
            </a:effectRef>
            <a:fontRef idx="none"/>
          </p:style>
          <p:txBody>
            <a:bodyPr/>
            <a:lstStyle/>
            <a:p>
              <a:endParaRPr lang="nl-NL"/>
            </a:p>
          </p:txBody>
        </p:sp>
      </p:grpSp>
    </p:spTree>
    <p:extLst>
      <p:ext uri="{BB962C8B-B14F-4D97-AF65-F5344CB8AC3E}">
        <p14:creationId xmlns:p14="http://schemas.microsoft.com/office/powerpoint/2010/main" val="41197322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Hoofdstuk (blauw)">
    <p:spTree>
      <p:nvGrpSpPr>
        <p:cNvPr id="1" name=""/>
        <p:cNvGrpSpPr/>
        <p:nvPr/>
      </p:nvGrpSpPr>
      <p:grpSpPr>
        <a:xfrm>
          <a:off x="0" y="0"/>
          <a:ext cx="0" cy="0"/>
          <a:chOff x="0" y="0"/>
          <a:chExt cx="0" cy="0"/>
        </a:xfrm>
      </p:grpSpPr>
      <p:sp>
        <p:nvSpPr>
          <p:cNvPr id="2" name="Achtergrond">
            <a:extLst>
              <a:ext uri="{FF2B5EF4-FFF2-40B4-BE49-F238E27FC236}">
                <a16:creationId xmlns:a16="http://schemas.microsoft.com/office/drawing/2014/main" id="{ED03CE65-98FA-2DD7-01F7-BA6C7D6CB644}"/>
              </a:ext>
            </a:extLst>
          </p:cNvPr>
          <p:cNvSpPr/>
          <p:nvPr userDrawn="1"/>
        </p:nvSpPr>
        <p:spPr>
          <a:xfrm>
            <a:off x="-1" y="-6162"/>
            <a:ext cx="10691813" cy="7559676"/>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ln>
                <a:noFill/>
              </a:ln>
            </a:endParaRPr>
          </a:p>
        </p:txBody>
      </p:sp>
      <p:sp>
        <p:nvSpPr>
          <p:cNvPr id="3" name="Date placeholder">
            <a:extLst>
              <a:ext uri="{FF2B5EF4-FFF2-40B4-BE49-F238E27FC236}">
                <a16:creationId xmlns:a16="http://schemas.microsoft.com/office/drawing/2014/main" id="{96CFDE31-7543-8CED-B1D2-C93445E327F7}"/>
              </a:ext>
            </a:extLst>
          </p:cNvPr>
          <p:cNvSpPr>
            <a:spLocks noGrp="1"/>
          </p:cNvSpPr>
          <p:nvPr>
            <p:ph type="dt" sz="half" idx="10"/>
          </p:nvPr>
        </p:nvSpPr>
        <p:spPr/>
        <p:txBody>
          <a:bodyPr/>
          <a:lstStyle/>
          <a:p>
            <a:fld id="{371B548E-7544-487A-BFA0-F0229D0D1C5F}" type="datetimeFigureOut">
              <a:rPr lang="nl-NL" smtClean="0"/>
              <a:t>13-7-2026</a:t>
            </a:fld>
            <a:endParaRPr lang="nl-NL"/>
          </a:p>
        </p:txBody>
      </p:sp>
      <p:sp>
        <p:nvSpPr>
          <p:cNvPr id="4" name="Footer placeholder">
            <a:extLst>
              <a:ext uri="{FF2B5EF4-FFF2-40B4-BE49-F238E27FC236}">
                <a16:creationId xmlns:a16="http://schemas.microsoft.com/office/drawing/2014/main" id="{8B9937FC-407C-B9E0-F0B9-4CCB7345CA43}"/>
              </a:ext>
            </a:extLst>
          </p:cNvPr>
          <p:cNvSpPr>
            <a:spLocks noGrp="1"/>
          </p:cNvSpPr>
          <p:nvPr>
            <p:ph type="ftr" sz="quarter" idx="11"/>
          </p:nvPr>
        </p:nvSpPr>
        <p:spPr>
          <a:xfrm>
            <a:off x="358775" y="6959451"/>
            <a:ext cx="6888163" cy="402483"/>
          </a:xfrm>
        </p:spPr>
        <p:txBody>
          <a:bodyPr/>
          <a:lstStyle/>
          <a:p>
            <a:endParaRPr lang="nl-NL" dirty="0"/>
          </a:p>
        </p:txBody>
      </p:sp>
      <p:sp>
        <p:nvSpPr>
          <p:cNvPr id="5" name="Slide number placeholder">
            <a:extLst>
              <a:ext uri="{FF2B5EF4-FFF2-40B4-BE49-F238E27FC236}">
                <a16:creationId xmlns:a16="http://schemas.microsoft.com/office/drawing/2014/main" id="{F6A200E6-9246-C13B-722D-602FD2A95B12}"/>
              </a:ext>
            </a:extLst>
          </p:cNvPr>
          <p:cNvSpPr>
            <a:spLocks noGrp="1"/>
          </p:cNvSpPr>
          <p:nvPr>
            <p:ph type="sldNum" sz="quarter" idx="12"/>
          </p:nvPr>
        </p:nvSpPr>
        <p:spPr>
          <a:xfrm>
            <a:off x="9696450" y="6959450"/>
            <a:ext cx="641350" cy="402483"/>
          </a:xfrm>
        </p:spPr>
        <p:txBody>
          <a:bodyPr/>
          <a:lstStyle/>
          <a:p>
            <a:fld id="{688FD7E2-5F31-41B6-B10F-6E33F57EE559}" type="slidenum">
              <a:rPr lang="nl-NL" smtClean="0"/>
              <a:pPr/>
              <a:t>‹nr.›</a:t>
            </a:fld>
            <a:endParaRPr lang="nl-NL" dirty="0"/>
          </a:p>
        </p:txBody>
      </p:sp>
      <p:sp>
        <p:nvSpPr>
          <p:cNvPr id="8" name="Chapter title placeholder">
            <a:extLst>
              <a:ext uri="{FF2B5EF4-FFF2-40B4-BE49-F238E27FC236}">
                <a16:creationId xmlns:a16="http://schemas.microsoft.com/office/drawing/2014/main" id="{DC3F83A4-7587-D7F3-EF68-19EDEA729DD3}"/>
              </a:ext>
            </a:extLst>
          </p:cNvPr>
          <p:cNvSpPr>
            <a:spLocks noGrp="1"/>
          </p:cNvSpPr>
          <p:nvPr>
            <p:ph type="body" sz="quarter" idx="18" hasCustomPrompt="1"/>
          </p:nvPr>
        </p:nvSpPr>
        <p:spPr>
          <a:xfrm>
            <a:off x="358775" y="1985818"/>
            <a:ext cx="5167313" cy="2835563"/>
          </a:xfrm>
          <a:prstGeom prst="rect">
            <a:avLst/>
          </a:prstGeom>
        </p:spPr>
        <p:txBody>
          <a:bodyPr anchor="ctr" anchorCtr="0">
            <a:normAutofit/>
          </a:bodyPr>
          <a:lstStyle>
            <a:lvl1pPr>
              <a:defRPr sz="6000" b="1">
                <a:solidFill>
                  <a:schemeClr val="bg1"/>
                </a:solidFill>
              </a:defRPr>
            </a:lvl1pPr>
          </a:lstStyle>
          <a:p>
            <a:pPr lvl="0"/>
            <a:r>
              <a:rPr lang="nl-NL" dirty="0"/>
              <a:t>Titel</a:t>
            </a:r>
          </a:p>
        </p:txBody>
      </p:sp>
      <p:grpSp>
        <p:nvGrpSpPr>
          <p:cNvPr id="253" name="Magnetic field">
            <a:extLst>
              <a:ext uri="{FF2B5EF4-FFF2-40B4-BE49-F238E27FC236}">
                <a16:creationId xmlns:a16="http://schemas.microsoft.com/office/drawing/2014/main" id="{4F60B67E-0E66-29D9-3172-148129F9D21B}"/>
              </a:ext>
            </a:extLst>
          </p:cNvPr>
          <p:cNvGrpSpPr/>
          <p:nvPr userDrawn="1"/>
        </p:nvGrpSpPr>
        <p:grpSpPr>
          <a:xfrm>
            <a:off x="5935260" y="358775"/>
            <a:ext cx="4346585" cy="5757519"/>
            <a:chOff x="5935260" y="358775"/>
            <a:chExt cx="4346585" cy="5757519"/>
          </a:xfrm>
        </p:grpSpPr>
        <p:sp>
          <p:nvSpPr>
            <p:cNvPr id="173" name="Shape 283">
              <a:extLst>
                <a:ext uri="{FF2B5EF4-FFF2-40B4-BE49-F238E27FC236}">
                  <a16:creationId xmlns:a16="http://schemas.microsoft.com/office/drawing/2014/main" id="{3161BBCB-90A7-4033-75DB-9569464C45BA}"/>
                </a:ext>
              </a:extLst>
            </p:cNvPr>
            <p:cNvSpPr/>
            <p:nvPr userDrawn="1"/>
          </p:nvSpPr>
          <p:spPr>
            <a:xfrm>
              <a:off x="7116940" y="1667313"/>
              <a:ext cx="249424" cy="115225"/>
            </a:xfrm>
            <a:custGeom>
              <a:avLst/>
              <a:gdLst/>
              <a:ahLst/>
              <a:cxnLst/>
              <a:rect l="0" t="0" r="0" b="0"/>
              <a:pathLst>
                <a:path w="249441" h="115227">
                  <a:moveTo>
                    <a:pt x="249441" y="0"/>
                  </a:moveTo>
                  <a:lnTo>
                    <a:pt x="0" y="115227"/>
                  </a:lnTo>
                </a:path>
              </a:pathLst>
            </a:custGeom>
            <a:ln w="27432" cap="flat">
              <a:miter lim="127000"/>
            </a:ln>
          </p:spPr>
          <p:style>
            <a:lnRef idx="1">
              <a:srgbClr val="FFFFFF"/>
            </a:lnRef>
            <a:fillRef idx="0">
              <a:srgbClr val="000000">
                <a:alpha val="0"/>
              </a:srgbClr>
            </a:fillRef>
            <a:effectRef idx="0">
              <a:scrgbClr r="0" g="0" b="0"/>
            </a:effectRef>
            <a:fontRef idx="none"/>
          </p:style>
          <p:txBody>
            <a:bodyPr/>
            <a:lstStyle/>
            <a:p>
              <a:endParaRPr lang="nl-NL"/>
            </a:p>
          </p:txBody>
        </p:sp>
        <p:sp>
          <p:nvSpPr>
            <p:cNvPr id="174" name="Shape 284">
              <a:extLst>
                <a:ext uri="{FF2B5EF4-FFF2-40B4-BE49-F238E27FC236}">
                  <a16:creationId xmlns:a16="http://schemas.microsoft.com/office/drawing/2014/main" id="{2F5ADD09-C26E-9FF2-0E92-4A131B71D814}"/>
                </a:ext>
              </a:extLst>
            </p:cNvPr>
            <p:cNvSpPr/>
            <p:nvPr userDrawn="1"/>
          </p:nvSpPr>
          <p:spPr>
            <a:xfrm>
              <a:off x="6568274" y="1618482"/>
              <a:ext cx="190893" cy="212886"/>
            </a:xfrm>
            <a:custGeom>
              <a:avLst/>
              <a:gdLst/>
              <a:ahLst/>
              <a:cxnLst/>
              <a:rect l="0" t="0" r="0" b="0"/>
              <a:pathLst>
                <a:path w="190906" h="212890">
                  <a:moveTo>
                    <a:pt x="190906" y="0"/>
                  </a:moveTo>
                  <a:lnTo>
                    <a:pt x="0" y="212890"/>
                  </a:lnTo>
                </a:path>
              </a:pathLst>
            </a:custGeom>
            <a:ln w="27432" cap="flat">
              <a:miter lim="127000"/>
            </a:ln>
          </p:spPr>
          <p:style>
            <a:lnRef idx="1">
              <a:srgbClr val="FFFFFF"/>
            </a:lnRef>
            <a:fillRef idx="0">
              <a:srgbClr val="000000">
                <a:alpha val="0"/>
              </a:srgbClr>
            </a:fillRef>
            <a:effectRef idx="0">
              <a:scrgbClr r="0" g="0" b="0"/>
            </a:effectRef>
            <a:fontRef idx="none"/>
          </p:style>
          <p:txBody>
            <a:bodyPr/>
            <a:lstStyle/>
            <a:p>
              <a:endParaRPr lang="nl-NL"/>
            </a:p>
          </p:txBody>
        </p:sp>
        <p:sp>
          <p:nvSpPr>
            <p:cNvPr id="175" name="Shape 285">
              <a:extLst>
                <a:ext uri="{FF2B5EF4-FFF2-40B4-BE49-F238E27FC236}">
                  <a16:creationId xmlns:a16="http://schemas.microsoft.com/office/drawing/2014/main" id="{196E8A40-C119-4B11-2162-79C3369C24FC}"/>
                </a:ext>
              </a:extLst>
            </p:cNvPr>
            <p:cNvSpPr/>
            <p:nvPr userDrawn="1"/>
          </p:nvSpPr>
          <p:spPr>
            <a:xfrm>
              <a:off x="6034135" y="1585844"/>
              <a:ext cx="103307" cy="278163"/>
            </a:xfrm>
            <a:custGeom>
              <a:avLst/>
              <a:gdLst/>
              <a:ahLst/>
              <a:cxnLst/>
              <a:rect l="0" t="0" r="0" b="0"/>
              <a:pathLst>
                <a:path w="103314" h="278168">
                  <a:moveTo>
                    <a:pt x="103314" y="0"/>
                  </a:moveTo>
                  <a:lnTo>
                    <a:pt x="0" y="278168"/>
                  </a:lnTo>
                </a:path>
              </a:pathLst>
            </a:custGeom>
            <a:ln w="27432" cap="flat">
              <a:miter lim="127000"/>
            </a:ln>
          </p:spPr>
          <p:style>
            <a:lnRef idx="1">
              <a:srgbClr val="FFFFFF"/>
            </a:lnRef>
            <a:fillRef idx="0">
              <a:srgbClr val="000000">
                <a:alpha val="0"/>
              </a:srgbClr>
            </a:fillRef>
            <a:effectRef idx="0">
              <a:scrgbClr r="0" g="0" b="0"/>
            </a:effectRef>
            <a:fontRef idx="none"/>
          </p:style>
          <p:txBody>
            <a:bodyPr/>
            <a:lstStyle/>
            <a:p>
              <a:endParaRPr lang="nl-NL"/>
            </a:p>
          </p:txBody>
        </p:sp>
        <p:sp>
          <p:nvSpPr>
            <p:cNvPr id="176" name="Shape 286">
              <a:extLst>
                <a:ext uri="{FF2B5EF4-FFF2-40B4-BE49-F238E27FC236}">
                  <a16:creationId xmlns:a16="http://schemas.microsoft.com/office/drawing/2014/main" id="{F8017C0F-6F8C-0828-B297-A4201F80E6D8}"/>
                </a:ext>
              </a:extLst>
            </p:cNvPr>
            <p:cNvSpPr/>
            <p:nvPr userDrawn="1"/>
          </p:nvSpPr>
          <p:spPr>
            <a:xfrm>
              <a:off x="7116940" y="1059846"/>
              <a:ext cx="249424" cy="115225"/>
            </a:xfrm>
            <a:custGeom>
              <a:avLst/>
              <a:gdLst/>
              <a:ahLst/>
              <a:cxnLst/>
              <a:rect l="0" t="0" r="0" b="0"/>
              <a:pathLst>
                <a:path w="249441" h="115227">
                  <a:moveTo>
                    <a:pt x="249441" y="0"/>
                  </a:moveTo>
                  <a:lnTo>
                    <a:pt x="0" y="115227"/>
                  </a:lnTo>
                </a:path>
              </a:pathLst>
            </a:custGeom>
            <a:ln w="27432" cap="flat">
              <a:miter lim="127000"/>
            </a:ln>
          </p:spPr>
          <p:style>
            <a:lnRef idx="1">
              <a:srgbClr val="FFFFFF"/>
            </a:lnRef>
            <a:fillRef idx="0">
              <a:srgbClr val="000000">
                <a:alpha val="0"/>
              </a:srgbClr>
            </a:fillRef>
            <a:effectRef idx="0">
              <a:scrgbClr r="0" g="0" b="0"/>
            </a:effectRef>
            <a:fontRef idx="none"/>
          </p:style>
          <p:txBody>
            <a:bodyPr/>
            <a:lstStyle/>
            <a:p>
              <a:endParaRPr lang="nl-NL"/>
            </a:p>
          </p:txBody>
        </p:sp>
        <p:sp>
          <p:nvSpPr>
            <p:cNvPr id="177" name="Shape 287">
              <a:extLst>
                <a:ext uri="{FF2B5EF4-FFF2-40B4-BE49-F238E27FC236}">
                  <a16:creationId xmlns:a16="http://schemas.microsoft.com/office/drawing/2014/main" id="{66A766A9-D77E-849F-F376-C2C4FEE82CA8}"/>
                </a:ext>
              </a:extLst>
            </p:cNvPr>
            <p:cNvSpPr/>
            <p:nvPr userDrawn="1"/>
          </p:nvSpPr>
          <p:spPr>
            <a:xfrm>
              <a:off x="6568274" y="1011015"/>
              <a:ext cx="190893" cy="212886"/>
            </a:xfrm>
            <a:custGeom>
              <a:avLst/>
              <a:gdLst/>
              <a:ahLst/>
              <a:cxnLst/>
              <a:rect l="0" t="0" r="0" b="0"/>
              <a:pathLst>
                <a:path w="190906" h="212890">
                  <a:moveTo>
                    <a:pt x="190906" y="0"/>
                  </a:moveTo>
                  <a:lnTo>
                    <a:pt x="0" y="212890"/>
                  </a:lnTo>
                </a:path>
              </a:pathLst>
            </a:custGeom>
            <a:ln w="27432" cap="flat">
              <a:miter lim="127000"/>
            </a:ln>
          </p:spPr>
          <p:style>
            <a:lnRef idx="1">
              <a:srgbClr val="FFFFFF"/>
            </a:lnRef>
            <a:fillRef idx="0">
              <a:srgbClr val="000000">
                <a:alpha val="0"/>
              </a:srgbClr>
            </a:fillRef>
            <a:effectRef idx="0">
              <a:scrgbClr r="0" g="0" b="0"/>
            </a:effectRef>
            <a:fontRef idx="none"/>
          </p:style>
          <p:txBody>
            <a:bodyPr/>
            <a:lstStyle/>
            <a:p>
              <a:endParaRPr lang="nl-NL"/>
            </a:p>
          </p:txBody>
        </p:sp>
        <p:sp>
          <p:nvSpPr>
            <p:cNvPr id="178" name="Shape 288">
              <a:extLst>
                <a:ext uri="{FF2B5EF4-FFF2-40B4-BE49-F238E27FC236}">
                  <a16:creationId xmlns:a16="http://schemas.microsoft.com/office/drawing/2014/main" id="{0A2BBFA6-9E3E-6704-150C-7068A724898C}"/>
                </a:ext>
              </a:extLst>
            </p:cNvPr>
            <p:cNvSpPr/>
            <p:nvPr userDrawn="1"/>
          </p:nvSpPr>
          <p:spPr>
            <a:xfrm>
              <a:off x="6034135" y="978376"/>
              <a:ext cx="103307" cy="278163"/>
            </a:xfrm>
            <a:custGeom>
              <a:avLst/>
              <a:gdLst/>
              <a:ahLst/>
              <a:cxnLst/>
              <a:rect l="0" t="0" r="0" b="0"/>
              <a:pathLst>
                <a:path w="103314" h="278168">
                  <a:moveTo>
                    <a:pt x="103314" y="0"/>
                  </a:moveTo>
                  <a:lnTo>
                    <a:pt x="0" y="278168"/>
                  </a:lnTo>
                </a:path>
              </a:pathLst>
            </a:custGeom>
            <a:ln w="27432" cap="flat">
              <a:miter lim="127000"/>
            </a:ln>
          </p:spPr>
          <p:style>
            <a:lnRef idx="1">
              <a:srgbClr val="FFFFFF"/>
            </a:lnRef>
            <a:fillRef idx="0">
              <a:srgbClr val="000000">
                <a:alpha val="0"/>
              </a:srgbClr>
            </a:fillRef>
            <a:effectRef idx="0">
              <a:scrgbClr r="0" g="0" b="0"/>
            </a:effectRef>
            <a:fontRef idx="none"/>
          </p:style>
          <p:txBody>
            <a:bodyPr/>
            <a:lstStyle/>
            <a:p>
              <a:endParaRPr lang="nl-NL"/>
            </a:p>
          </p:txBody>
        </p:sp>
        <p:sp>
          <p:nvSpPr>
            <p:cNvPr id="179" name="Shape 289">
              <a:extLst>
                <a:ext uri="{FF2B5EF4-FFF2-40B4-BE49-F238E27FC236}">
                  <a16:creationId xmlns:a16="http://schemas.microsoft.com/office/drawing/2014/main" id="{7D973683-1CAB-9AF4-195C-8FB0C9FC2148}"/>
                </a:ext>
              </a:extLst>
            </p:cNvPr>
            <p:cNvSpPr/>
            <p:nvPr userDrawn="1"/>
          </p:nvSpPr>
          <p:spPr>
            <a:xfrm>
              <a:off x="7116940" y="2274781"/>
              <a:ext cx="249424" cy="115225"/>
            </a:xfrm>
            <a:custGeom>
              <a:avLst/>
              <a:gdLst/>
              <a:ahLst/>
              <a:cxnLst/>
              <a:rect l="0" t="0" r="0" b="0"/>
              <a:pathLst>
                <a:path w="249441" h="115227">
                  <a:moveTo>
                    <a:pt x="249441" y="0"/>
                  </a:moveTo>
                  <a:lnTo>
                    <a:pt x="0" y="115227"/>
                  </a:lnTo>
                </a:path>
              </a:pathLst>
            </a:custGeom>
            <a:ln w="27432" cap="flat">
              <a:miter lim="127000"/>
            </a:ln>
          </p:spPr>
          <p:style>
            <a:lnRef idx="1">
              <a:srgbClr val="FFFFFF"/>
            </a:lnRef>
            <a:fillRef idx="0">
              <a:srgbClr val="000000">
                <a:alpha val="0"/>
              </a:srgbClr>
            </a:fillRef>
            <a:effectRef idx="0">
              <a:scrgbClr r="0" g="0" b="0"/>
            </a:effectRef>
            <a:fontRef idx="none"/>
          </p:style>
          <p:txBody>
            <a:bodyPr/>
            <a:lstStyle/>
            <a:p>
              <a:endParaRPr lang="nl-NL"/>
            </a:p>
          </p:txBody>
        </p:sp>
        <p:sp>
          <p:nvSpPr>
            <p:cNvPr id="180" name="Shape 290">
              <a:extLst>
                <a:ext uri="{FF2B5EF4-FFF2-40B4-BE49-F238E27FC236}">
                  <a16:creationId xmlns:a16="http://schemas.microsoft.com/office/drawing/2014/main" id="{FC1CC7D4-C457-F289-1D84-AF1B3D2B9D93}"/>
                </a:ext>
              </a:extLst>
            </p:cNvPr>
            <p:cNvSpPr/>
            <p:nvPr userDrawn="1"/>
          </p:nvSpPr>
          <p:spPr>
            <a:xfrm>
              <a:off x="6568274" y="2225951"/>
              <a:ext cx="190893" cy="212886"/>
            </a:xfrm>
            <a:custGeom>
              <a:avLst/>
              <a:gdLst/>
              <a:ahLst/>
              <a:cxnLst/>
              <a:rect l="0" t="0" r="0" b="0"/>
              <a:pathLst>
                <a:path w="190906" h="212890">
                  <a:moveTo>
                    <a:pt x="190906" y="0"/>
                  </a:moveTo>
                  <a:lnTo>
                    <a:pt x="0" y="212890"/>
                  </a:lnTo>
                </a:path>
              </a:pathLst>
            </a:custGeom>
            <a:ln w="27432" cap="flat">
              <a:miter lim="127000"/>
            </a:ln>
          </p:spPr>
          <p:style>
            <a:lnRef idx="1">
              <a:srgbClr val="FFFFFF"/>
            </a:lnRef>
            <a:fillRef idx="0">
              <a:srgbClr val="000000">
                <a:alpha val="0"/>
              </a:srgbClr>
            </a:fillRef>
            <a:effectRef idx="0">
              <a:scrgbClr r="0" g="0" b="0"/>
            </a:effectRef>
            <a:fontRef idx="none"/>
          </p:style>
          <p:txBody>
            <a:bodyPr/>
            <a:lstStyle/>
            <a:p>
              <a:endParaRPr lang="nl-NL"/>
            </a:p>
          </p:txBody>
        </p:sp>
        <p:sp>
          <p:nvSpPr>
            <p:cNvPr id="181" name="Shape 291">
              <a:extLst>
                <a:ext uri="{FF2B5EF4-FFF2-40B4-BE49-F238E27FC236}">
                  <a16:creationId xmlns:a16="http://schemas.microsoft.com/office/drawing/2014/main" id="{A3D699AA-A8D1-731A-F70A-34921F0B9901}"/>
                </a:ext>
              </a:extLst>
            </p:cNvPr>
            <p:cNvSpPr/>
            <p:nvPr userDrawn="1"/>
          </p:nvSpPr>
          <p:spPr>
            <a:xfrm>
              <a:off x="5990336" y="2225951"/>
              <a:ext cx="190906" cy="212886"/>
            </a:xfrm>
            <a:custGeom>
              <a:avLst/>
              <a:gdLst/>
              <a:ahLst/>
              <a:cxnLst/>
              <a:rect l="0" t="0" r="0" b="0"/>
              <a:pathLst>
                <a:path w="190919" h="212890">
                  <a:moveTo>
                    <a:pt x="190919" y="0"/>
                  </a:moveTo>
                  <a:lnTo>
                    <a:pt x="0" y="212890"/>
                  </a:lnTo>
                </a:path>
              </a:pathLst>
            </a:custGeom>
            <a:ln w="27432" cap="flat">
              <a:miter lim="127000"/>
            </a:ln>
          </p:spPr>
          <p:style>
            <a:lnRef idx="1">
              <a:srgbClr val="FFFFFF"/>
            </a:lnRef>
            <a:fillRef idx="0">
              <a:srgbClr val="000000">
                <a:alpha val="0"/>
              </a:srgbClr>
            </a:fillRef>
            <a:effectRef idx="0">
              <a:scrgbClr r="0" g="0" b="0"/>
            </a:effectRef>
            <a:fontRef idx="none"/>
          </p:style>
          <p:txBody>
            <a:bodyPr/>
            <a:lstStyle/>
            <a:p>
              <a:endParaRPr lang="nl-NL"/>
            </a:p>
          </p:txBody>
        </p:sp>
        <p:sp>
          <p:nvSpPr>
            <p:cNvPr id="182" name="Shape 292">
              <a:extLst>
                <a:ext uri="{FF2B5EF4-FFF2-40B4-BE49-F238E27FC236}">
                  <a16:creationId xmlns:a16="http://schemas.microsoft.com/office/drawing/2014/main" id="{449849C5-41EA-6A93-D646-A638D4463523}"/>
                </a:ext>
              </a:extLst>
            </p:cNvPr>
            <p:cNvSpPr/>
            <p:nvPr userDrawn="1"/>
          </p:nvSpPr>
          <p:spPr>
            <a:xfrm>
              <a:off x="7116940" y="2882262"/>
              <a:ext cx="249424" cy="115212"/>
            </a:xfrm>
            <a:custGeom>
              <a:avLst/>
              <a:gdLst/>
              <a:ahLst/>
              <a:cxnLst/>
              <a:rect l="0" t="0" r="0" b="0"/>
              <a:pathLst>
                <a:path w="249441" h="115214">
                  <a:moveTo>
                    <a:pt x="249441" y="0"/>
                  </a:moveTo>
                  <a:lnTo>
                    <a:pt x="0" y="115214"/>
                  </a:lnTo>
                </a:path>
              </a:pathLst>
            </a:custGeom>
            <a:ln w="27432" cap="flat">
              <a:miter lim="127000"/>
            </a:ln>
          </p:spPr>
          <p:style>
            <a:lnRef idx="1">
              <a:srgbClr val="FFFFFF"/>
            </a:lnRef>
            <a:fillRef idx="0">
              <a:srgbClr val="000000">
                <a:alpha val="0"/>
              </a:srgbClr>
            </a:fillRef>
            <a:effectRef idx="0">
              <a:scrgbClr r="0" g="0" b="0"/>
            </a:effectRef>
            <a:fontRef idx="none"/>
          </p:style>
          <p:txBody>
            <a:bodyPr/>
            <a:lstStyle/>
            <a:p>
              <a:endParaRPr lang="nl-NL"/>
            </a:p>
          </p:txBody>
        </p:sp>
        <p:sp>
          <p:nvSpPr>
            <p:cNvPr id="183" name="Shape 293">
              <a:extLst>
                <a:ext uri="{FF2B5EF4-FFF2-40B4-BE49-F238E27FC236}">
                  <a16:creationId xmlns:a16="http://schemas.microsoft.com/office/drawing/2014/main" id="{00F41EC5-6547-B65A-7F3E-BEA264A3E55D}"/>
                </a:ext>
              </a:extLst>
            </p:cNvPr>
            <p:cNvSpPr/>
            <p:nvPr userDrawn="1"/>
          </p:nvSpPr>
          <p:spPr>
            <a:xfrm>
              <a:off x="6539015" y="2882262"/>
              <a:ext cx="249411" cy="115212"/>
            </a:xfrm>
            <a:custGeom>
              <a:avLst/>
              <a:gdLst/>
              <a:ahLst/>
              <a:cxnLst/>
              <a:rect l="0" t="0" r="0" b="0"/>
              <a:pathLst>
                <a:path w="249428" h="115214">
                  <a:moveTo>
                    <a:pt x="249428" y="0"/>
                  </a:moveTo>
                  <a:lnTo>
                    <a:pt x="0" y="115214"/>
                  </a:lnTo>
                </a:path>
              </a:pathLst>
            </a:custGeom>
            <a:ln w="27432" cap="flat">
              <a:miter lim="127000"/>
            </a:ln>
          </p:spPr>
          <p:style>
            <a:lnRef idx="1">
              <a:srgbClr val="FFFFFF"/>
            </a:lnRef>
            <a:fillRef idx="0">
              <a:srgbClr val="000000">
                <a:alpha val="0"/>
              </a:srgbClr>
            </a:fillRef>
            <a:effectRef idx="0">
              <a:scrgbClr r="0" g="0" b="0"/>
            </a:effectRef>
            <a:fontRef idx="none"/>
          </p:style>
          <p:txBody>
            <a:bodyPr/>
            <a:lstStyle/>
            <a:p>
              <a:endParaRPr lang="nl-NL"/>
            </a:p>
          </p:txBody>
        </p:sp>
        <p:sp>
          <p:nvSpPr>
            <p:cNvPr id="184" name="Shape 294">
              <a:extLst>
                <a:ext uri="{FF2B5EF4-FFF2-40B4-BE49-F238E27FC236}">
                  <a16:creationId xmlns:a16="http://schemas.microsoft.com/office/drawing/2014/main" id="{ECB3F7EC-85F5-32F3-D408-79082EBF9968}"/>
                </a:ext>
              </a:extLst>
            </p:cNvPr>
            <p:cNvSpPr/>
            <p:nvPr userDrawn="1"/>
          </p:nvSpPr>
          <p:spPr>
            <a:xfrm>
              <a:off x="5961077" y="2882262"/>
              <a:ext cx="249424" cy="115212"/>
            </a:xfrm>
            <a:custGeom>
              <a:avLst/>
              <a:gdLst/>
              <a:ahLst/>
              <a:cxnLst/>
              <a:rect l="0" t="0" r="0" b="0"/>
              <a:pathLst>
                <a:path w="249441" h="115214">
                  <a:moveTo>
                    <a:pt x="249441" y="0"/>
                  </a:moveTo>
                  <a:lnTo>
                    <a:pt x="0" y="115214"/>
                  </a:lnTo>
                </a:path>
              </a:pathLst>
            </a:custGeom>
            <a:ln w="27432" cap="flat">
              <a:miter lim="127000"/>
            </a:ln>
          </p:spPr>
          <p:style>
            <a:lnRef idx="1">
              <a:srgbClr val="FFFFFF"/>
            </a:lnRef>
            <a:fillRef idx="0">
              <a:srgbClr val="000000">
                <a:alpha val="0"/>
              </a:srgbClr>
            </a:fillRef>
            <a:effectRef idx="0">
              <a:scrgbClr r="0" g="0" b="0"/>
            </a:effectRef>
            <a:fontRef idx="none"/>
          </p:style>
          <p:txBody>
            <a:bodyPr/>
            <a:lstStyle/>
            <a:p>
              <a:endParaRPr lang="nl-NL"/>
            </a:p>
          </p:txBody>
        </p:sp>
        <p:sp>
          <p:nvSpPr>
            <p:cNvPr id="185" name="Shape 295">
              <a:extLst>
                <a:ext uri="{FF2B5EF4-FFF2-40B4-BE49-F238E27FC236}">
                  <a16:creationId xmlns:a16="http://schemas.microsoft.com/office/drawing/2014/main" id="{FEAEA4B1-34B8-58E3-E98A-A88730C7A068}"/>
                </a:ext>
              </a:extLst>
            </p:cNvPr>
            <p:cNvSpPr/>
            <p:nvPr userDrawn="1"/>
          </p:nvSpPr>
          <p:spPr>
            <a:xfrm>
              <a:off x="7116940" y="5312132"/>
              <a:ext cx="249424" cy="115225"/>
            </a:xfrm>
            <a:custGeom>
              <a:avLst/>
              <a:gdLst/>
              <a:ahLst/>
              <a:cxnLst/>
              <a:rect l="0" t="0" r="0" b="0"/>
              <a:pathLst>
                <a:path w="249441" h="115227">
                  <a:moveTo>
                    <a:pt x="249441" y="115227"/>
                  </a:moveTo>
                  <a:lnTo>
                    <a:pt x="0" y="0"/>
                  </a:lnTo>
                </a:path>
              </a:pathLst>
            </a:custGeom>
            <a:ln w="27432" cap="flat">
              <a:miter lim="127000"/>
            </a:ln>
          </p:spPr>
          <p:style>
            <a:lnRef idx="1">
              <a:srgbClr val="FFFFFF"/>
            </a:lnRef>
            <a:fillRef idx="0">
              <a:srgbClr val="000000">
                <a:alpha val="0"/>
              </a:srgbClr>
            </a:fillRef>
            <a:effectRef idx="0">
              <a:scrgbClr r="0" g="0" b="0"/>
            </a:effectRef>
            <a:fontRef idx="none"/>
          </p:style>
          <p:txBody>
            <a:bodyPr/>
            <a:lstStyle/>
            <a:p>
              <a:endParaRPr lang="nl-NL"/>
            </a:p>
          </p:txBody>
        </p:sp>
        <p:sp>
          <p:nvSpPr>
            <p:cNvPr id="186" name="Shape 296">
              <a:extLst>
                <a:ext uri="{FF2B5EF4-FFF2-40B4-BE49-F238E27FC236}">
                  <a16:creationId xmlns:a16="http://schemas.microsoft.com/office/drawing/2014/main" id="{0E8F4F3A-6BFF-BEF8-BA7B-302246926A68}"/>
                </a:ext>
              </a:extLst>
            </p:cNvPr>
            <p:cNvSpPr/>
            <p:nvPr userDrawn="1"/>
          </p:nvSpPr>
          <p:spPr>
            <a:xfrm>
              <a:off x="6568274" y="5263302"/>
              <a:ext cx="190893" cy="212886"/>
            </a:xfrm>
            <a:custGeom>
              <a:avLst/>
              <a:gdLst/>
              <a:ahLst/>
              <a:cxnLst/>
              <a:rect l="0" t="0" r="0" b="0"/>
              <a:pathLst>
                <a:path w="190906" h="212890">
                  <a:moveTo>
                    <a:pt x="190906" y="212890"/>
                  </a:moveTo>
                  <a:lnTo>
                    <a:pt x="0" y="0"/>
                  </a:lnTo>
                </a:path>
              </a:pathLst>
            </a:custGeom>
            <a:ln w="27432" cap="flat">
              <a:miter lim="127000"/>
            </a:ln>
          </p:spPr>
          <p:style>
            <a:lnRef idx="1">
              <a:srgbClr val="FFFFFF"/>
            </a:lnRef>
            <a:fillRef idx="0">
              <a:srgbClr val="000000">
                <a:alpha val="0"/>
              </a:srgbClr>
            </a:fillRef>
            <a:effectRef idx="0">
              <a:scrgbClr r="0" g="0" b="0"/>
            </a:effectRef>
            <a:fontRef idx="none"/>
          </p:style>
          <p:txBody>
            <a:bodyPr/>
            <a:lstStyle/>
            <a:p>
              <a:endParaRPr lang="nl-NL"/>
            </a:p>
          </p:txBody>
        </p:sp>
        <p:sp>
          <p:nvSpPr>
            <p:cNvPr id="187" name="Shape 297">
              <a:extLst>
                <a:ext uri="{FF2B5EF4-FFF2-40B4-BE49-F238E27FC236}">
                  <a16:creationId xmlns:a16="http://schemas.microsoft.com/office/drawing/2014/main" id="{C82E396C-4498-C389-D957-645BD9692F76}"/>
                </a:ext>
              </a:extLst>
            </p:cNvPr>
            <p:cNvSpPr/>
            <p:nvPr userDrawn="1"/>
          </p:nvSpPr>
          <p:spPr>
            <a:xfrm>
              <a:off x="6034135" y="5230664"/>
              <a:ext cx="103307" cy="278163"/>
            </a:xfrm>
            <a:custGeom>
              <a:avLst/>
              <a:gdLst/>
              <a:ahLst/>
              <a:cxnLst/>
              <a:rect l="0" t="0" r="0" b="0"/>
              <a:pathLst>
                <a:path w="103314" h="278168">
                  <a:moveTo>
                    <a:pt x="103314" y="278168"/>
                  </a:moveTo>
                  <a:lnTo>
                    <a:pt x="0" y="0"/>
                  </a:lnTo>
                </a:path>
              </a:pathLst>
            </a:custGeom>
            <a:ln w="27432" cap="flat">
              <a:miter lim="127000"/>
            </a:ln>
          </p:spPr>
          <p:style>
            <a:lnRef idx="1">
              <a:srgbClr val="FFFFFF"/>
            </a:lnRef>
            <a:fillRef idx="0">
              <a:srgbClr val="000000">
                <a:alpha val="0"/>
              </a:srgbClr>
            </a:fillRef>
            <a:effectRef idx="0">
              <a:scrgbClr r="0" g="0" b="0"/>
            </a:effectRef>
            <a:fontRef idx="none"/>
          </p:style>
          <p:txBody>
            <a:bodyPr/>
            <a:lstStyle/>
            <a:p>
              <a:endParaRPr lang="nl-NL"/>
            </a:p>
          </p:txBody>
        </p:sp>
        <p:sp>
          <p:nvSpPr>
            <p:cNvPr id="188" name="Shape 298">
              <a:extLst>
                <a:ext uri="{FF2B5EF4-FFF2-40B4-BE49-F238E27FC236}">
                  <a16:creationId xmlns:a16="http://schemas.microsoft.com/office/drawing/2014/main" id="{6E437E81-A7D0-2FFF-90EE-3096D2CD1DA3}"/>
                </a:ext>
              </a:extLst>
            </p:cNvPr>
            <p:cNvSpPr/>
            <p:nvPr userDrawn="1"/>
          </p:nvSpPr>
          <p:spPr>
            <a:xfrm>
              <a:off x="7116940" y="5919600"/>
              <a:ext cx="249424" cy="115225"/>
            </a:xfrm>
            <a:custGeom>
              <a:avLst/>
              <a:gdLst/>
              <a:ahLst/>
              <a:cxnLst/>
              <a:rect l="0" t="0" r="0" b="0"/>
              <a:pathLst>
                <a:path w="249441" h="115227">
                  <a:moveTo>
                    <a:pt x="249441" y="115227"/>
                  </a:moveTo>
                  <a:lnTo>
                    <a:pt x="0" y="0"/>
                  </a:lnTo>
                </a:path>
              </a:pathLst>
            </a:custGeom>
            <a:ln w="27432" cap="flat">
              <a:miter lim="127000"/>
            </a:ln>
          </p:spPr>
          <p:style>
            <a:lnRef idx="1">
              <a:srgbClr val="FFFFFF"/>
            </a:lnRef>
            <a:fillRef idx="0">
              <a:srgbClr val="000000">
                <a:alpha val="0"/>
              </a:srgbClr>
            </a:fillRef>
            <a:effectRef idx="0">
              <a:scrgbClr r="0" g="0" b="0"/>
            </a:effectRef>
            <a:fontRef idx="none"/>
          </p:style>
          <p:txBody>
            <a:bodyPr/>
            <a:lstStyle/>
            <a:p>
              <a:endParaRPr lang="nl-NL"/>
            </a:p>
          </p:txBody>
        </p:sp>
        <p:sp>
          <p:nvSpPr>
            <p:cNvPr id="189" name="Shape 299">
              <a:extLst>
                <a:ext uri="{FF2B5EF4-FFF2-40B4-BE49-F238E27FC236}">
                  <a16:creationId xmlns:a16="http://schemas.microsoft.com/office/drawing/2014/main" id="{4678C050-6B2E-9E13-57BA-B149D2E0FB15}"/>
                </a:ext>
              </a:extLst>
            </p:cNvPr>
            <p:cNvSpPr/>
            <p:nvPr userDrawn="1"/>
          </p:nvSpPr>
          <p:spPr>
            <a:xfrm>
              <a:off x="6568274" y="5870770"/>
              <a:ext cx="190893" cy="212886"/>
            </a:xfrm>
            <a:custGeom>
              <a:avLst/>
              <a:gdLst/>
              <a:ahLst/>
              <a:cxnLst/>
              <a:rect l="0" t="0" r="0" b="0"/>
              <a:pathLst>
                <a:path w="190906" h="212890">
                  <a:moveTo>
                    <a:pt x="190906" y="212890"/>
                  </a:moveTo>
                  <a:lnTo>
                    <a:pt x="0" y="0"/>
                  </a:lnTo>
                </a:path>
              </a:pathLst>
            </a:custGeom>
            <a:ln w="27432" cap="flat">
              <a:miter lim="127000"/>
            </a:ln>
          </p:spPr>
          <p:style>
            <a:lnRef idx="1">
              <a:srgbClr val="FFFFFF"/>
            </a:lnRef>
            <a:fillRef idx="0">
              <a:srgbClr val="000000">
                <a:alpha val="0"/>
              </a:srgbClr>
            </a:fillRef>
            <a:effectRef idx="0">
              <a:scrgbClr r="0" g="0" b="0"/>
            </a:effectRef>
            <a:fontRef idx="none"/>
          </p:style>
          <p:txBody>
            <a:bodyPr/>
            <a:lstStyle/>
            <a:p>
              <a:endParaRPr lang="nl-NL"/>
            </a:p>
          </p:txBody>
        </p:sp>
        <p:sp>
          <p:nvSpPr>
            <p:cNvPr id="190" name="Shape 300">
              <a:extLst>
                <a:ext uri="{FF2B5EF4-FFF2-40B4-BE49-F238E27FC236}">
                  <a16:creationId xmlns:a16="http://schemas.microsoft.com/office/drawing/2014/main" id="{2DF16768-8DD1-0EA2-96F9-3C8B85772880}"/>
                </a:ext>
              </a:extLst>
            </p:cNvPr>
            <p:cNvSpPr/>
            <p:nvPr userDrawn="1"/>
          </p:nvSpPr>
          <p:spPr>
            <a:xfrm>
              <a:off x="6034135" y="5838131"/>
              <a:ext cx="103307" cy="278163"/>
            </a:xfrm>
            <a:custGeom>
              <a:avLst/>
              <a:gdLst/>
              <a:ahLst/>
              <a:cxnLst/>
              <a:rect l="0" t="0" r="0" b="0"/>
              <a:pathLst>
                <a:path w="103314" h="278168">
                  <a:moveTo>
                    <a:pt x="103314" y="278168"/>
                  </a:moveTo>
                  <a:lnTo>
                    <a:pt x="0" y="0"/>
                  </a:lnTo>
                </a:path>
              </a:pathLst>
            </a:custGeom>
            <a:ln w="27432" cap="flat">
              <a:miter lim="127000"/>
            </a:ln>
          </p:spPr>
          <p:style>
            <a:lnRef idx="1">
              <a:srgbClr val="FFFFFF"/>
            </a:lnRef>
            <a:fillRef idx="0">
              <a:srgbClr val="000000">
                <a:alpha val="0"/>
              </a:srgbClr>
            </a:fillRef>
            <a:effectRef idx="0">
              <a:scrgbClr r="0" g="0" b="0"/>
            </a:effectRef>
            <a:fontRef idx="none"/>
          </p:style>
          <p:txBody>
            <a:bodyPr/>
            <a:lstStyle/>
            <a:p>
              <a:endParaRPr lang="nl-NL"/>
            </a:p>
          </p:txBody>
        </p:sp>
        <p:sp>
          <p:nvSpPr>
            <p:cNvPr id="191" name="Shape 301">
              <a:extLst>
                <a:ext uri="{FF2B5EF4-FFF2-40B4-BE49-F238E27FC236}">
                  <a16:creationId xmlns:a16="http://schemas.microsoft.com/office/drawing/2014/main" id="{384EF604-D14F-F812-78E9-3E552299C893}"/>
                </a:ext>
              </a:extLst>
            </p:cNvPr>
            <p:cNvSpPr/>
            <p:nvPr userDrawn="1"/>
          </p:nvSpPr>
          <p:spPr>
            <a:xfrm>
              <a:off x="7116940" y="4704664"/>
              <a:ext cx="249424" cy="115225"/>
            </a:xfrm>
            <a:custGeom>
              <a:avLst/>
              <a:gdLst/>
              <a:ahLst/>
              <a:cxnLst/>
              <a:rect l="0" t="0" r="0" b="0"/>
              <a:pathLst>
                <a:path w="249441" h="115227">
                  <a:moveTo>
                    <a:pt x="249441" y="115227"/>
                  </a:moveTo>
                  <a:lnTo>
                    <a:pt x="0" y="0"/>
                  </a:lnTo>
                </a:path>
              </a:pathLst>
            </a:custGeom>
            <a:ln w="27432" cap="flat">
              <a:miter lim="127000"/>
            </a:ln>
          </p:spPr>
          <p:style>
            <a:lnRef idx="1">
              <a:srgbClr val="FFFFFF"/>
            </a:lnRef>
            <a:fillRef idx="0">
              <a:srgbClr val="000000">
                <a:alpha val="0"/>
              </a:srgbClr>
            </a:fillRef>
            <a:effectRef idx="0">
              <a:scrgbClr r="0" g="0" b="0"/>
            </a:effectRef>
            <a:fontRef idx="none"/>
          </p:style>
          <p:txBody>
            <a:bodyPr/>
            <a:lstStyle/>
            <a:p>
              <a:endParaRPr lang="nl-NL"/>
            </a:p>
          </p:txBody>
        </p:sp>
        <p:sp>
          <p:nvSpPr>
            <p:cNvPr id="192" name="Shape 302">
              <a:extLst>
                <a:ext uri="{FF2B5EF4-FFF2-40B4-BE49-F238E27FC236}">
                  <a16:creationId xmlns:a16="http://schemas.microsoft.com/office/drawing/2014/main" id="{7B209F58-D4E4-F072-35E9-79C5FB4E2BB6}"/>
                </a:ext>
              </a:extLst>
            </p:cNvPr>
            <p:cNvSpPr/>
            <p:nvPr userDrawn="1"/>
          </p:nvSpPr>
          <p:spPr>
            <a:xfrm>
              <a:off x="6568274" y="4655834"/>
              <a:ext cx="190893" cy="212886"/>
            </a:xfrm>
            <a:custGeom>
              <a:avLst/>
              <a:gdLst/>
              <a:ahLst/>
              <a:cxnLst/>
              <a:rect l="0" t="0" r="0" b="0"/>
              <a:pathLst>
                <a:path w="190906" h="212890">
                  <a:moveTo>
                    <a:pt x="190906" y="212890"/>
                  </a:moveTo>
                  <a:lnTo>
                    <a:pt x="0" y="0"/>
                  </a:lnTo>
                </a:path>
              </a:pathLst>
            </a:custGeom>
            <a:ln w="27432" cap="flat">
              <a:miter lim="127000"/>
            </a:ln>
          </p:spPr>
          <p:style>
            <a:lnRef idx="1">
              <a:srgbClr val="FFFFFF"/>
            </a:lnRef>
            <a:fillRef idx="0">
              <a:srgbClr val="000000">
                <a:alpha val="0"/>
              </a:srgbClr>
            </a:fillRef>
            <a:effectRef idx="0">
              <a:scrgbClr r="0" g="0" b="0"/>
            </a:effectRef>
            <a:fontRef idx="none"/>
          </p:style>
          <p:txBody>
            <a:bodyPr/>
            <a:lstStyle/>
            <a:p>
              <a:endParaRPr lang="nl-NL"/>
            </a:p>
          </p:txBody>
        </p:sp>
        <p:sp>
          <p:nvSpPr>
            <p:cNvPr id="193" name="Shape 303">
              <a:extLst>
                <a:ext uri="{FF2B5EF4-FFF2-40B4-BE49-F238E27FC236}">
                  <a16:creationId xmlns:a16="http://schemas.microsoft.com/office/drawing/2014/main" id="{F383ED82-6C4F-D1CA-1431-D55A6ED545F1}"/>
                </a:ext>
              </a:extLst>
            </p:cNvPr>
            <p:cNvSpPr/>
            <p:nvPr userDrawn="1"/>
          </p:nvSpPr>
          <p:spPr>
            <a:xfrm>
              <a:off x="5990336" y="4655834"/>
              <a:ext cx="190906" cy="212886"/>
            </a:xfrm>
            <a:custGeom>
              <a:avLst/>
              <a:gdLst/>
              <a:ahLst/>
              <a:cxnLst/>
              <a:rect l="0" t="0" r="0" b="0"/>
              <a:pathLst>
                <a:path w="190919" h="212890">
                  <a:moveTo>
                    <a:pt x="190919" y="212890"/>
                  </a:moveTo>
                  <a:lnTo>
                    <a:pt x="0" y="0"/>
                  </a:lnTo>
                </a:path>
              </a:pathLst>
            </a:custGeom>
            <a:ln w="27432" cap="flat">
              <a:miter lim="127000"/>
            </a:ln>
          </p:spPr>
          <p:style>
            <a:lnRef idx="1">
              <a:srgbClr val="FFFFFF"/>
            </a:lnRef>
            <a:fillRef idx="0">
              <a:srgbClr val="000000">
                <a:alpha val="0"/>
              </a:srgbClr>
            </a:fillRef>
            <a:effectRef idx="0">
              <a:scrgbClr r="0" g="0" b="0"/>
            </a:effectRef>
            <a:fontRef idx="none"/>
          </p:style>
          <p:txBody>
            <a:bodyPr/>
            <a:lstStyle/>
            <a:p>
              <a:endParaRPr lang="nl-NL"/>
            </a:p>
          </p:txBody>
        </p:sp>
        <p:sp>
          <p:nvSpPr>
            <p:cNvPr id="194" name="Shape 304">
              <a:extLst>
                <a:ext uri="{FF2B5EF4-FFF2-40B4-BE49-F238E27FC236}">
                  <a16:creationId xmlns:a16="http://schemas.microsoft.com/office/drawing/2014/main" id="{389202C3-D49E-E221-DACB-945E46CD081A}"/>
                </a:ext>
              </a:extLst>
            </p:cNvPr>
            <p:cNvSpPr/>
            <p:nvPr userDrawn="1"/>
          </p:nvSpPr>
          <p:spPr>
            <a:xfrm>
              <a:off x="7116940" y="4097197"/>
              <a:ext cx="249424" cy="115212"/>
            </a:xfrm>
            <a:custGeom>
              <a:avLst/>
              <a:gdLst/>
              <a:ahLst/>
              <a:cxnLst/>
              <a:rect l="0" t="0" r="0" b="0"/>
              <a:pathLst>
                <a:path w="249441" h="115214">
                  <a:moveTo>
                    <a:pt x="249441" y="115214"/>
                  </a:moveTo>
                  <a:lnTo>
                    <a:pt x="0" y="0"/>
                  </a:lnTo>
                </a:path>
              </a:pathLst>
            </a:custGeom>
            <a:ln w="27432" cap="flat">
              <a:miter lim="127000"/>
            </a:ln>
          </p:spPr>
          <p:style>
            <a:lnRef idx="1">
              <a:srgbClr val="FFFFFF"/>
            </a:lnRef>
            <a:fillRef idx="0">
              <a:srgbClr val="000000">
                <a:alpha val="0"/>
              </a:srgbClr>
            </a:fillRef>
            <a:effectRef idx="0">
              <a:scrgbClr r="0" g="0" b="0"/>
            </a:effectRef>
            <a:fontRef idx="none"/>
          </p:style>
          <p:txBody>
            <a:bodyPr/>
            <a:lstStyle/>
            <a:p>
              <a:endParaRPr lang="nl-NL"/>
            </a:p>
          </p:txBody>
        </p:sp>
        <p:sp>
          <p:nvSpPr>
            <p:cNvPr id="195" name="Shape 305">
              <a:extLst>
                <a:ext uri="{FF2B5EF4-FFF2-40B4-BE49-F238E27FC236}">
                  <a16:creationId xmlns:a16="http://schemas.microsoft.com/office/drawing/2014/main" id="{36352739-B2E3-457F-6DCA-7302ECAE7DB8}"/>
                </a:ext>
              </a:extLst>
            </p:cNvPr>
            <p:cNvSpPr/>
            <p:nvPr userDrawn="1"/>
          </p:nvSpPr>
          <p:spPr>
            <a:xfrm>
              <a:off x="6539015" y="4097197"/>
              <a:ext cx="249411" cy="115212"/>
            </a:xfrm>
            <a:custGeom>
              <a:avLst/>
              <a:gdLst/>
              <a:ahLst/>
              <a:cxnLst/>
              <a:rect l="0" t="0" r="0" b="0"/>
              <a:pathLst>
                <a:path w="249428" h="115214">
                  <a:moveTo>
                    <a:pt x="249428" y="115214"/>
                  </a:moveTo>
                  <a:lnTo>
                    <a:pt x="0" y="0"/>
                  </a:lnTo>
                </a:path>
              </a:pathLst>
            </a:custGeom>
            <a:ln w="27432" cap="flat">
              <a:miter lim="127000"/>
            </a:ln>
          </p:spPr>
          <p:style>
            <a:lnRef idx="1">
              <a:srgbClr val="FFFFFF"/>
            </a:lnRef>
            <a:fillRef idx="0">
              <a:srgbClr val="000000">
                <a:alpha val="0"/>
              </a:srgbClr>
            </a:fillRef>
            <a:effectRef idx="0">
              <a:scrgbClr r="0" g="0" b="0"/>
            </a:effectRef>
            <a:fontRef idx="none"/>
          </p:style>
          <p:txBody>
            <a:bodyPr/>
            <a:lstStyle/>
            <a:p>
              <a:endParaRPr lang="nl-NL"/>
            </a:p>
          </p:txBody>
        </p:sp>
        <p:sp>
          <p:nvSpPr>
            <p:cNvPr id="196" name="Shape 306">
              <a:extLst>
                <a:ext uri="{FF2B5EF4-FFF2-40B4-BE49-F238E27FC236}">
                  <a16:creationId xmlns:a16="http://schemas.microsoft.com/office/drawing/2014/main" id="{D965233E-DF73-A1E9-38E4-4D94EEA85975}"/>
                </a:ext>
              </a:extLst>
            </p:cNvPr>
            <p:cNvSpPr/>
            <p:nvPr userDrawn="1"/>
          </p:nvSpPr>
          <p:spPr>
            <a:xfrm>
              <a:off x="5961077" y="4097197"/>
              <a:ext cx="249424" cy="115212"/>
            </a:xfrm>
            <a:custGeom>
              <a:avLst/>
              <a:gdLst/>
              <a:ahLst/>
              <a:cxnLst/>
              <a:rect l="0" t="0" r="0" b="0"/>
              <a:pathLst>
                <a:path w="249441" h="115214">
                  <a:moveTo>
                    <a:pt x="249441" y="115214"/>
                  </a:moveTo>
                  <a:lnTo>
                    <a:pt x="0" y="0"/>
                  </a:lnTo>
                </a:path>
              </a:pathLst>
            </a:custGeom>
            <a:ln w="27432" cap="flat">
              <a:miter lim="127000"/>
            </a:ln>
          </p:spPr>
          <p:style>
            <a:lnRef idx="1">
              <a:srgbClr val="FFFFFF"/>
            </a:lnRef>
            <a:fillRef idx="0">
              <a:srgbClr val="000000">
                <a:alpha val="0"/>
              </a:srgbClr>
            </a:fillRef>
            <a:effectRef idx="0">
              <a:scrgbClr r="0" g="0" b="0"/>
            </a:effectRef>
            <a:fontRef idx="none"/>
          </p:style>
          <p:txBody>
            <a:bodyPr/>
            <a:lstStyle/>
            <a:p>
              <a:endParaRPr lang="nl-NL"/>
            </a:p>
          </p:txBody>
        </p:sp>
        <p:sp>
          <p:nvSpPr>
            <p:cNvPr id="197" name="Shape 307">
              <a:extLst>
                <a:ext uri="{FF2B5EF4-FFF2-40B4-BE49-F238E27FC236}">
                  <a16:creationId xmlns:a16="http://schemas.microsoft.com/office/drawing/2014/main" id="{65F6C2E2-CB8F-0400-B1E1-CB5814401C85}"/>
                </a:ext>
              </a:extLst>
            </p:cNvPr>
            <p:cNvSpPr/>
            <p:nvPr userDrawn="1"/>
          </p:nvSpPr>
          <p:spPr>
            <a:xfrm>
              <a:off x="7091123" y="3547335"/>
              <a:ext cx="301059" cy="0"/>
            </a:xfrm>
            <a:custGeom>
              <a:avLst/>
              <a:gdLst/>
              <a:ahLst/>
              <a:cxnLst/>
              <a:rect l="0" t="0" r="0" b="0"/>
              <a:pathLst>
                <a:path w="301079">
                  <a:moveTo>
                    <a:pt x="301079" y="0"/>
                  </a:moveTo>
                  <a:lnTo>
                    <a:pt x="0" y="0"/>
                  </a:lnTo>
                </a:path>
              </a:pathLst>
            </a:custGeom>
            <a:ln w="27432" cap="flat">
              <a:miter lim="127000"/>
            </a:ln>
          </p:spPr>
          <p:style>
            <a:lnRef idx="1">
              <a:srgbClr val="FFFFFF"/>
            </a:lnRef>
            <a:fillRef idx="0">
              <a:srgbClr val="000000">
                <a:alpha val="0"/>
              </a:srgbClr>
            </a:fillRef>
            <a:effectRef idx="0">
              <a:scrgbClr r="0" g="0" b="0"/>
            </a:effectRef>
            <a:fontRef idx="none"/>
          </p:style>
          <p:txBody>
            <a:bodyPr/>
            <a:lstStyle/>
            <a:p>
              <a:endParaRPr lang="nl-NL"/>
            </a:p>
          </p:txBody>
        </p:sp>
        <p:sp>
          <p:nvSpPr>
            <p:cNvPr id="198" name="Shape 308">
              <a:extLst>
                <a:ext uri="{FF2B5EF4-FFF2-40B4-BE49-F238E27FC236}">
                  <a16:creationId xmlns:a16="http://schemas.microsoft.com/office/drawing/2014/main" id="{4BA5556C-1B1C-7424-48F7-7C6D8A69CA0A}"/>
                </a:ext>
              </a:extLst>
            </p:cNvPr>
            <p:cNvSpPr/>
            <p:nvPr userDrawn="1"/>
          </p:nvSpPr>
          <p:spPr>
            <a:xfrm>
              <a:off x="7694879" y="1667313"/>
              <a:ext cx="249424" cy="115225"/>
            </a:xfrm>
            <a:custGeom>
              <a:avLst/>
              <a:gdLst/>
              <a:ahLst/>
              <a:cxnLst/>
              <a:rect l="0" t="0" r="0" b="0"/>
              <a:pathLst>
                <a:path w="249441" h="115227">
                  <a:moveTo>
                    <a:pt x="249441" y="0"/>
                  </a:moveTo>
                  <a:lnTo>
                    <a:pt x="0" y="115227"/>
                  </a:lnTo>
                </a:path>
              </a:pathLst>
            </a:custGeom>
            <a:ln w="27432" cap="flat">
              <a:miter lim="127000"/>
            </a:ln>
          </p:spPr>
          <p:style>
            <a:lnRef idx="1">
              <a:srgbClr val="FFFFFF"/>
            </a:lnRef>
            <a:fillRef idx="0">
              <a:srgbClr val="000000">
                <a:alpha val="0"/>
              </a:srgbClr>
            </a:fillRef>
            <a:effectRef idx="0">
              <a:scrgbClr r="0" g="0" b="0"/>
            </a:effectRef>
            <a:fontRef idx="none"/>
          </p:style>
          <p:txBody>
            <a:bodyPr/>
            <a:lstStyle/>
            <a:p>
              <a:endParaRPr lang="nl-NL"/>
            </a:p>
          </p:txBody>
        </p:sp>
        <p:sp>
          <p:nvSpPr>
            <p:cNvPr id="199" name="Shape 309">
              <a:extLst>
                <a:ext uri="{FF2B5EF4-FFF2-40B4-BE49-F238E27FC236}">
                  <a16:creationId xmlns:a16="http://schemas.microsoft.com/office/drawing/2014/main" id="{3D8D4674-BAD9-E6F1-1B67-98100B6BD08E}"/>
                </a:ext>
              </a:extLst>
            </p:cNvPr>
            <p:cNvSpPr/>
            <p:nvPr userDrawn="1"/>
          </p:nvSpPr>
          <p:spPr>
            <a:xfrm>
              <a:off x="7694879" y="1059846"/>
              <a:ext cx="249424" cy="115225"/>
            </a:xfrm>
            <a:custGeom>
              <a:avLst/>
              <a:gdLst/>
              <a:ahLst/>
              <a:cxnLst/>
              <a:rect l="0" t="0" r="0" b="0"/>
              <a:pathLst>
                <a:path w="249441" h="115227">
                  <a:moveTo>
                    <a:pt x="249441" y="0"/>
                  </a:moveTo>
                  <a:lnTo>
                    <a:pt x="0" y="115227"/>
                  </a:lnTo>
                </a:path>
              </a:pathLst>
            </a:custGeom>
            <a:ln w="27432" cap="flat">
              <a:miter lim="127000"/>
            </a:ln>
          </p:spPr>
          <p:style>
            <a:lnRef idx="1">
              <a:srgbClr val="FFFFFF"/>
            </a:lnRef>
            <a:fillRef idx="0">
              <a:srgbClr val="000000">
                <a:alpha val="0"/>
              </a:srgbClr>
            </a:fillRef>
            <a:effectRef idx="0">
              <a:scrgbClr r="0" g="0" b="0"/>
            </a:effectRef>
            <a:fontRef idx="none"/>
          </p:style>
          <p:txBody>
            <a:bodyPr/>
            <a:lstStyle/>
            <a:p>
              <a:endParaRPr lang="nl-NL"/>
            </a:p>
          </p:txBody>
        </p:sp>
        <p:sp>
          <p:nvSpPr>
            <p:cNvPr id="200" name="Shape 310">
              <a:extLst>
                <a:ext uri="{FF2B5EF4-FFF2-40B4-BE49-F238E27FC236}">
                  <a16:creationId xmlns:a16="http://schemas.microsoft.com/office/drawing/2014/main" id="{E68B36C7-B62F-6CD3-FD65-A85101852039}"/>
                </a:ext>
              </a:extLst>
            </p:cNvPr>
            <p:cNvSpPr/>
            <p:nvPr userDrawn="1"/>
          </p:nvSpPr>
          <p:spPr>
            <a:xfrm>
              <a:off x="7694879" y="2274781"/>
              <a:ext cx="249424" cy="115225"/>
            </a:xfrm>
            <a:custGeom>
              <a:avLst/>
              <a:gdLst/>
              <a:ahLst/>
              <a:cxnLst/>
              <a:rect l="0" t="0" r="0" b="0"/>
              <a:pathLst>
                <a:path w="249441" h="115227">
                  <a:moveTo>
                    <a:pt x="249441" y="0"/>
                  </a:moveTo>
                  <a:lnTo>
                    <a:pt x="0" y="115227"/>
                  </a:lnTo>
                </a:path>
              </a:pathLst>
            </a:custGeom>
            <a:ln w="27432" cap="flat">
              <a:miter lim="127000"/>
            </a:ln>
          </p:spPr>
          <p:style>
            <a:lnRef idx="1">
              <a:srgbClr val="FFFFFF"/>
            </a:lnRef>
            <a:fillRef idx="0">
              <a:srgbClr val="000000">
                <a:alpha val="0"/>
              </a:srgbClr>
            </a:fillRef>
            <a:effectRef idx="0">
              <a:scrgbClr r="0" g="0" b="0"/>
            </a:effectRef>
            <a:fontRef idx="none"/>
          </p:style>
          <p:txBody>
            <a:bodyPr/>
            <a:lstStyle/>
            <a:p>
              <a:endParaRPr lang="nl-NL"/>
            </a:p>
          </p:txBody>
        </p:sp>
        <p:sp>
          <p:nvSpPr>
            <p:cNvPr id="201" name="Shape 311">
              <a:extLst>
                <a:ext uri="{FF2B5EF4-FFF2-40B4-BE49-F238E27FC236}">
                  <a16:creationId xmlns:a16="http://schemas.microsoft.com/office/drawing/2014/main" id="{E3C85213-8703-C4FD-C6AC-6ACBDF1D68B2}"/>
                </a:ext>
              </a:extLst>
            </p:cNvPr>
            <p:cNvSpPr/>
            <p:nvPr userDrawn="1"/>
          </p:nvSpPr>
          <p:spPr>
            <a:xfrm>
              <a:off x="7694879" y="2882262"/>
              <a:ext cx="249424" cy="115212"/>
            </a:xfrm>
            <a:custGeom>
              <a:avLst/>
              <a:gdLst/>
              <a:ahLst/>
              <a:cxnLst/>
              <a:rect l="0" t="0" r="0" b="0"/>
              <a:pathLst>
                <a:path w="249441" h="115214">
                  <a:moveTo>
                    <a:pt x="249441" y="0"/>
                  </a:moveTo>
                  <a:lnTo>
                    <a:pt x="0" y="115214"/>
                  </a:lnTo>
                </a:path>
              </a:pathLst>
            </a:custGeom>
            <a:ln w="27432" cap="flat">
              <a:miter lim="127000"/>
            </a:ln>
          </p:spPr>
          <p:style>
            <a:lnRef idx="1">
              <a:srgbClr val="FFFFFF"/>
            </a:lnRef>
            <a:fillRef idx="0">
              <a:srgbClr val="000000">
                <a:alpha val="0"/>
              </a:srgbClr>
            </a:fillRef>
            <a:effectRef idx="0">
              <a:scrgbClr r="0" g="0" b="0"/>
            </a:effectRef>
            <a:fontRef idx="none"/>
          </p:style>
          <p:txBody>
            <a:bodyPr/>
            <a:lstStyle/>
            <a:p>
              <a:endParaRPr lang="nl-NL"/>
            </a:p>
          </p:txBody>
        </p:sp>
        <p:sp>
          <p:nvSpPr>
            <p:cNvPr id="202" name="Shape 312">
              <a:extLst>
                <a:ext uri="{FF2B5EF4-FFF2-40B4-BE49-F238E27FC236}">
                  <a16:creationId xmlns:a16="http://schemas.microsoft.com/office/drawing/2014/main" id="{D0B17AFD-91C5-C337-F6AC-F9CEF709DBAA}"/>
                </a:ext>
              </a:extLst>
            </p:cNvPr>
            <p:cNvSpPr/>
            <p:nvPr userDrawn="1"/>
          </p:nvSpPr>
          <p:spPr>
            <a:xfrm>
              <a:off x="7694879" y="5312132"/>
              <a:ext cx="249424" cy="115225"/>
            </a:xfrm>
            <a:custGeom>
              <a:avLst/>
              <a:gdLst/>
              <a:ahLst/>
              <a:cxnLst/>
              <a:rect l="0" t="0" r="0" b="0"/>
              <a:pathLst>
                <a:path w="249441" h="115227">
                  <a:moveTo>
                    <a:pt x="249441" y="115227"/>
                  </a:moveTo>
                  <a:lnTo>
                    <a:pt x="0" y="0"/>
                  </a:lnTo>
                </a:path>
              </a:pathLst>
            </a:custGeom>
            <a:ln w="27432" cap="flat">
              <a:miter lim="127000"/>
            </a:ln>
          </p:spPr>
          <p:style>
            <a:lnRef idx="1">
              <a:srgbClr val="FFFFFF"/>
            </a:lnRef>
            <a:fillRef idx="0">
              <a:srgbClr val="000000">
                <a:alpha val="0"/>
              </a:srgbClr>
            </a:fillRef>
            <a:effectRef idx="0">
              <a:scrgbClr r="0" g="0" b="0"/>
            </a:effectRef>
            <a:fontRef idx="none"/>
          </p:style>
          <p:txBody>
            <a:bodyPr/>
            <a:lstStyle/>
            <a:p>
              <a:endParaRPr lang="nl-NL"/>
            </a:p>
          </p:txBody>
        </p:sp>
        <p:sp>
          <p:nvSpPr>
            <p:cNvPr id="203" name="Shape 313">
              <a:extLst>
                <a:ext uri="{FF2B5EF4-FFF2-40B4-BE49-F238E27FC236}">
                  <a16:creationId xmlns:a16="http://schemas.microsoft.com/office/drawing/2014/main" id="{E47CAFA8-910B-B964-B7EA-8A77FF4D260F}"/>
                </a:ext>
              </a:extLst>
            </p:cNvPr>
            <p:cNvSpPr/>
            <p:nvPr userDrawn="1"/>
          </p:nvSpPr>
          <p:spPr>
            <a:xfrm>
              <a:off x="7694879" y="5919600"/>
              <a:ext cx="249424" cy="115225"/>
            </a:xfrm>
            <a:custGeom>
              <a:avLst/>
              <a:gdLst/>
              <a:ahLst/>
              <a:cxnLst/>
              <a:rect l="0" t="0" r="0" b="0"/>
              <a:pathLst>
                <a:path w="249441" h="115227">
                  <a:moveTo>
                    <a:pt x="249441" y="115227"/>
                  </a:moveTo>
                  <a:lnTo>
                    <a:pt x="0" y="0"/>
                  </a:lnTo>
                </a:path>
              </a:pathLst>
            </a:custGeom>
            <a:ln w="27432" cap="flat">
              <a:miter lim="127000"/>
            </a:ln>
          </p:spPr>
          <p:style>
            <a:lnRef idx="1">
              <a:srgbClr val="FFFFFF"/>
            </a:lnRef>
            <a:fillRef idx="0">
              <a:srgbClr val="000000">
                <a:alpha val="0"/>
              </a:srgbClr>
            </a:fillRef>
            <a:effectRef idx="0">
              <a:scrgbClr r="0" g="0" b="0"/>
            </a:effectRef>
            <a:fontRef idx="none"/>
          </p:style>
          <p:txBody>
            <a:bodyPr/>
            <a:lstStyle/>
            <a:p>
              <a:endParaRPr lang="nl-NL"/>
            </a:p>
          </p:txBody>
        </p:sp>
        <p:sp>
          <p:nvSpPr>
            <p:cNvPr id="204" name="Shape 314">
              <a:extLst>
                <a:ext uri="{FF2B5EF4-FFF2-40B4-BE49-F238E27FC236}">
                  <a16:creationId xmlns:a16="http://schemas.microsoft.com/office/drawing/2014/main" id="{28FA79B7-BAF0-ED83-CC14-B1C0E2535DB3}"/>
                </a:ext>
              </a:extLst>
            </p:cNvPr>
            <p:cNvSpPr/>
            <p:nvPr userDrawn="1"/>
          </p:nvSpPr>
          <p:spPr>
            <a:xfrm>
              <a:off x="7694879" y="4704664"/>
              <a:ext cx="249424" cy="115225"/>
            </a:xfrm>
            <a:custGeom>
              <a:avLst/>
              <a:gdLst/>
              <a:ahLst/>
              <a:cxnLst/>
              <a:rect l="0" t="0" r="0" b="0"/>
              <a:pathLst>
                <a:path w="249441" h="115227">
                  <a:moveTo>
                    <a:pt x="249441" y="115227"/>
                  </a:moveTo>
                  <a:lnTo>
                    <a:pt x="0" y="0"/>
                  </a:lnTo>
                </a:path>
              </a:pathLst>
            </a:custGeom>
            <a:ln w="27432" cap="flat">
              <a:miter lim="127000"/>
            </a:ln>
          </p:spPr>
          <p:style>
            <a:lnRef idx="1">
              <a:srgbClr val="FFFFFF"/>
            </a:lnRef>
            <a:fillRef idx="0">
              <a:srgbClr val="000000">
                <a:alpha val="0"/>
              </a:srgbClr>
            </a:fillRef>
            <a:effectRef idx="0">
              <a:scrgbClr r="0" g="0" b="0"/>
            </a:effectRef>
            <a:fontRef idx="none"/>
          </p:style>
          <p:txBody>
            <a:bodyPr/>
            <a:lstStyle/>
            <a:p>
              <a:endParaRPr lang="nl-NL"/>
            </a:p>
          </p:txBody>
        </p:sp>
        <p:sp>
          <p:nvSpPr>
            <p:cNvPr id="205" name="Shape 315">
              <a:extLst>
                <a:ext uri="{FF2B5EF4-FFF2-40B4-BE49-F238E27FC236}">
                  <a16:creationId xmlns:a16="http://schemas.microsoft.com/office/drawing/2014/main" id="{60AEFE5B-E297-ACB6-317B-B00DFADBDF98}"/>
                </a:ext>
              </a:extLst>
            </p:cNvPr>
            <p:cNvSpPr/>
            <p:nvPr userDrawn="1"/>
          </p:nvSpPr>
          <p:spPr>
            <a:xfrm>
              <a:off x="7694879" y="4097197"/>
              <a:ext cx="249424" cy="115212"/>
            </a:xfrm>
            <a:custGeom>
              <a:avLst/>
              <a:gdLst/>
              <a:ahLst/>
              <a:cxnLst/>
              <a:rect l="0" t="0" r="0" b="0"/>
              <a:pathLst>
                <a:path w="249441" h="115214">
                  <a:moveTo>
                    <a:pt x="249441" y="115214"/>
                  </a:moveTo>
                  <a:lnTo>
                    <a:pt x="0" y="0"/>
                  </a:lnTo>
                </a:path>
              </a:pathLst>
            </a:custGeom>
            <a:ln w="27432" cap="flat">
              <a:miter lim="127000"/>
            </a:ln>
          </p:spPr>
          <p:style>
            <a:lnRef idx="1">
              <a:srgbClr val="FFFFFF"/>
            </a:lnRef>
            <a:fillRef idx="0">
              <a:srgbClr val="000000">
                <a:alpha val="0"/>
              </a:srgbClr>
            </a:fillRef>
            <a:effectRef idx="0">
              <a:scrgbClr r="0" g="0" b="0"/>
            </a:effectRef>
            <a:fontRef idx="none"/>
          </p:style>
          <p:txBody>
            <a:bodyPr/>
            <a:lstStyle/>
            <a:p>
              <a:endParaRPr lang="nl-NL"/>
            </a:p>
          </p:txBody>
        </p:sp>
        <p:sp>
          <p:nvSpPr>
            <p:cNvPr id="206" name="Shape 316">
              <a:extLst>
                <a:ext uri="{FF2B5EF4-FFF2-40B4-BE49-F238E27FC236}">
                  <a16:creationId xmlns:a16="http://schemas.microsoft.com/office/drawing/2014/main" id="{C1D3CB87-2524-9910-CEEA-55D07E14F004}"/>
                </a:ext>
              </a:extLst>
            </p:cNvPr>
            <p:cNvSpPr/>
            <p:nvPr userDrawn="1"/>
          </p:nvSpPr>
          <p:spPr>
            <a:xfrm>
              <a:off x="7669049" y="3547335"/>
              <a:ext cx="301072" cy="0"/>
            </a:xfrm>
            <a:custGeom>
              <a:avLst/>
              <a:gdLst/>
              <a:ahLst/>
              <a:cxnLst/>
              <a:rect l="0" t="0" r="0" b="0"/>
              <a:pathLst>
                <a:path w="301092">
                  <a:moveTo>
                    <a:pt x="301092" y="0"/>
                  </a:moveTo>
                  <a:lnTo>
                    <a:pt x="0" y="0"/>
                  </a:lnTo>
                </a:path>
              </a:pathLst>
            </a:custGeom>
            <a:ln w="27432" cap="flat">
              <a:miter lim="127000"/>
            </a:ln>
          </p:spPr>
          <p:style>
            <a:lnRef idx="1">
              <a:srgbClr val="FFFFFF"/>
            </a:lnRef>
            <a:fillRef idx="0">
              <a:srgbClr val="000000">
                <a:alpha val="0"/>
              </a:srgbClr>
            </a:fillRef>
            <a:effectRef idx="0">
              <a:scrgbClr r="0" g="0" b="0"/>
            </a:effectRef>
            <a:fontRef idx="none"/>
          </p:style>
          <p:txBody>
            <a:bodyPr/>
            <a:lstStyle/>
            <a:p>
              <a:endParaRPr lang="nl-NL"/>
            </a:p>
          </p:txBody>
        </p:sp>
        <p:sp>
          <p:nvSpPr>
            <p:cNvPr id="207" name="Shape 317">
              <a:extLst>
                <a:ext uri="{FF2B5EF4-FFF2-40B4-BE49-F238E27FC236}">
                  <a16:creationId xmlns:a16="http://schemas.microsoft.com/office/drawing/2014/main" id="{72EFA24D-526F-59D2-28A0-5FC8082C991E}"/>
                </a:ext>
              </a:extLst>
            </p:cNvPr>
            <p:cNvSpPr/>
            <p:nvPr userDrawn="1"/>
          </p:nvSpPr>
          <p:spPr>
            <a:xfrm>
              <a:off x="6513185" y="3547335"/>
              <a:ext cx="301072" cy="0"/>
            </a:xfrm>
            <a:custGeom>
              <a:avLst/>
              <a:gdLst/>
              <a:ahLst/>
              <a:cxnLst/>
              <a:rect l="0" t="0" r="0" b="0"/>
              <a:pathLst>
                <a:path w="301092">
                  <a:moveTo>
                    <a:pt x="301092" y="0"/>
                  </a:moveTo>
                  <a:lnTo>
                    <a:pt x="0" y="0"/>
                  </a:lnTo>
                </a:path>
              </a:pathLst>
            </a:custGeom>
            <a:ln w="27432" cap="flat">
              <a:miter lim="127000"/>
            </a:ln>
          </p:spPr>
          <p:style>
            <a:lnRef idx="1">
              <a:srgbClr val="FFFFFF"/>
            </a:lnRef>
            <a:fillRef idx="0">
              <a:srgbClr val="000000">
                <a:alpha val="0"/>
              </a:srgbClr>
            </a:fillRef>
            <a:effectRef idx="0">
              <a:scrgbClr r="0" g="0" b="0"/>
            </a:effectRef>
            <a:fontRef idx="none"/>
          </p:style>
          <p:txBody>
            <a:bodyPr/>
            <a:lstStyle/>
            <a:p>
              <a:endParaRPr lang="nl-NL"/>
            </a:p>
          </p:txBody>
        </p:sp>
        <p:sp>
          <p:nvSpPr>
            <p:cNvPr id="208" name="Shape 318">
              <a:extLst>
                <a:ext uri="{FF2B5EF4-FFF2-40B4-BE49-F238E27FC236}">
                  <a16:creationId xmlns:a16="http://schemas.microsoft.com/office/drawing/2014/main" id="{D381D52A-3EF2-DBD7-5FBF-BE58D319548D}"/>
                </a:ext>
              </a:extLst>
            </p:cNvPr>
            <p:cNvSpPr/>
            <p:nvPr userDrawn="1"/>
          </p:nvSpPr>
          <p:spPr>
            <a:xfrm>
              <a:off x="5935260" y="3547335"/>
              <a:ext cx="301059" cy="0"/>
            </a:xfrm>
            <a:custGeom>
              <a:avLst/>
              <a:gdLst/>
              <a:ahLst/>
              <a:cxnLst/>
              <a:rect l="0" t="0" r="0" b="0"/>
              <a:pathLst>
                <a:path w="301079">
                  <a:moveTo>
                    <a:pt x="301079" y="0"/>
                  </a:moveTo>
                  <a:lnTo>
                    <a:pt x="0" y="0"/>
                  </a:lnTo>
                </a:path>
              </a:pathLst>
            </a:custGeom>
            <a:ln w="27432" cap="flat">
              <a:miter lim="127000"/>
            </a:ln>
          </p:spPr>
          <p:style>
            <a:lnRef idx="1">
              <a:srgbClr val="FFFFFF"/>
            </a:lnRef>
            <a:fillRef idx="0">
              <a:srgbClr val="000000">
                <a:alpha val="0"/>
              </a:srgbClr>
            </a:fillRef>
            <a:effectRef idx="0">
              <a:scrgbClr r="0" g="0" b="0"/>
            </a:effectRef>
            <a:fontRef idx="none"/>
          </p:style>
          <p:txBody>
            <a:bodyPr/>
            <a:lstStyle/>
            <a:p>
              <a:endParaRPr lang="nl-NL"/>
            </a:p>
          </p:txBody>
        </p:sp>
        <p:sp>
          <p:nvSpPr>
            <p:cNvPr id="209" name="Shape 319">
              <a:extLst>
                <a:ext uri="{FF2B5EF4-FFF2-40B4-BE49-F238E27FC236}">
                  <a16:creationId xmlns:a16="http://schemas.microsoft.com/office/drawing/2014/main" id="{5E4BBFA9-83CA-EC6D-B63E-64E486E31732}"/>
                </a:ext>
              </a:extLst>
            </p:cNvPr>
            <p:cNvSpPr/>
            <p:nvPr userDrawn="1"/>
          </p:nvSpPr>
          <p:spPr>
            <a:xfrm>
              <a:off x="8272804" y="1667313"/>
              <a:ext cx="249437" cy="115225"/>
            </a:xfrm>
            <a:custGeom>
              <a:avLst/>
              <a:gdLst/>
              <a:ahLst/>
              <a:cxnLst/>
              <a:rect l="0" t="0" r="0" b="0"/>
              <a:pathLst>
                <a:path w="249454" h="115227">
                  <a:moveTo>
                    <a:pt x="249454" y="0"/>
                  </a:moveTo>
                  <a:lnTo>
                    <a:pt x="0" y="115227"/>
                  </a:lnTo>
                </a:path>
              </a:pathLst>
            </a:custGeom>
            <a:ln w="27432" cap="flat">
              <a:miter lim="127000"/>
            </a:ln>
          </p:spPr>
          <p:style>
            <a:lnRef idx="1">
              <a:srgbClr val="FFFFFF"/>
            </a:lnRef>
            <a:fillRef idx="0">
              <a:srgbClr val="000000">
                <a:alpha val="0"/>
              </a:srgbClr>
            </a:fillRef>
            <a:effectRef idx="0">
              <a:scrgbClr r="0" g="0" b="0"/>
            </a:effectRef>
            <a:fontRef idx="none"/>
          </p:style>
          <p:txBody>
            <a:bodyPr/>
            <a:lstStyle/>
            <a:p>
              <a:endParaRPr lang="nl-NL"/>
            </a:p>
          </p:txBody>
        </p:sp>
        <p:sp>
          <p:nvSpPr>
            <p:cNvPr id="210" name="Shape 320">
              <a:extLst>
                <a:ext uri="{FF2B5EF4-FFF2-40B4-BE49-F238E27FC236}">
                  <a16:creationId xmlns:a16="http://schemas.microsoft.com/office/drawing/2014/main" id="{2F3A896E-62B2-7695-8DFA-BCF788A86E70}"/>
                </a:ext>
              </a:extLst>
            </p:cNvPr>
            <p:cNvSpPr/>
            <p:nvPr userDrawn="1"/>
          </p:nvSpPr>
          <p:spPr>
            <a:xfrm>
              <a:off x="8272804" y="1059846"/>
              <a:ext cx="249437" cy="115225"/>
            </a:xfrm>
            <a:custGeom>
              <a:avLst/>
              <a:gdLst/>
              <a:ahLst/>
              <a:cxnLst/>
              <a:rect l="0" t="0" r="0" b="0"/>
              <a:pathLst>
                <a:path w="249454" h="115227">
                  <a:moveTo>
                    <a:pt x="249454" y="0"/>
                  </a:moveTo>
                  <a:lnTo>
                    <a:pt x="0" y="115227"/>
                  </a:lnTo>
                </a:path>
              </a:pathLst>
            </a:custGeom>
            <a:ln w="27432" cap="flat">
              <a:miter lim="127000"/>
            </a:ln>
          </p:spPr>
          <p:style>
            <a:lnRef idx="1">
              <a:srgbClr val="FFFFFF"/>
            </a:lnRef>
            <a:fillRef idx="0">
              <a:srgbClr val="000000">
                <a:alpha val="0"/>
              </a:srgbClr>
            </a:fillRef>
            <a:effectRef idx="0">
              <a:scrgbClr r="0" g="0" b="0"/>
            </a:effectRef>
            <a:fontRef idx="none"/>
          </p:style>
          <p:txBody>
            <a:bodyPr/>
            <a:lstStyle/>
            <a:p>
              <a:endParaRPr lang="nl-NL"/>
            </a:p>
          </p:txBody>
        </p:sp>
        <p:sp>
          <p:nvSpPr>
            <p:cNvPr id="211" name="Shape 321">
              <a:extLst>
                <a:ext uri="{FF2B5EF4-FFF2-40B4-BE49-F238E27FC236}">
                  <a16:creationId xmlns:a16="http://schemas.microsoft.com/office/drawing/2014/main" id="{3BCF8E64-8825-FFB0-A79B-94BB5132904B}"/>
                </a:ext>
              </a:extLst>
            </p:cNvPr>
            <p:cNvSpPr/>
            <p:nvPr userDrawn="1"/>
          </p:nvSpPr>
          <p:spPr>
            <a:xfrm>
              <a:off x="8272804" y="2274781"/>
              <a:ext cx="249437" cy="115225"/>
            </a:xfrm>
            <a:custGeom>
              <a:avLst/>
              <a:gdLst/>
              <a:ahLst/>
              <a:cxnLst/>
              <a:rect l="0" t="0" r="0" b="0"/>
              <a:pathLst>
                <a:path w="249454" h="115227">
                  <a:moveTo>
                    <a:pt x="249454" y="0"/>
                  </a:moveTo>
                  <a:lnTo>
                    <a:pt x="0" y="115227"/>
                  </a:lnTo>
                </a:path>
              </a:pathLst>
            </a:custGeom>
            <a:ln w="27432" cap="flat">
              <a:miter lim="127000"/>
            </a:ln>
          </p:spPr>
          <p:style>
            <a:lnRef idx="1">
              <a:srgbClr val="FFFFFF"/>
            </a:lnRef>
            <a:fillRef idx="0">
              <a:srgbClr val="000000">
                <a:alpha val="0"/>
              </a:srgbClr>
            </a:fillRef>
            <a:effectRef idx="0">
              <a:scrgbClr r="0" g="0" b="0"/>
            </a:effectRef>
            <a:fontRef idx="none"/>
          </p:style>
          <p:txBody>
            <a:bodyPr/>
            <a:lstStyle/>
            <a:p>
              <a:endParaRPr lang="nl-NL"/>
            </a:p>
          </p:txBody>
        </p:sp>
        <p:sp>
          <p:nvSpPr>
            <p:cNvPr id="212" name="Shape 322">
              <a:extLst>
                <a:ext uri="{FF2B5EF4-FFF2-40B4-BE49-F238E27FC236}">
                  <a16:creationId xmlns:a16="http://schemas.microsoft.com/office/drawing/2014/main" id="{FA5FFF06-1763-DAB3-CFD5-56FB811D2D21}"/>
                </a:ext>
              </a:extLst>
            </p:cNvPr>
            <p:cNvSpPr/>
            <p:nvPr userDrawn="1"/>
          </p:nvSpPr>
          <p:spPr>
            <a:xfrm>
              <a:off x="8272804" y="2882262"/>
              <a:ext cx="249437" cy="115212"/>
            </a:xfrm>
            <a:custGeom>
              <a:avLst/>
              <a:gdLst/>
              <a:ahLst/>
              <a:cxnLst/>
              <a:rect l="0" t="0" r="0" b="0"/>
              <a:pathLst>
                <a:path w="249454" h="115214">
                  <a:moveTo>
                    <a:pt x="249454" y="0"/>
                  </a:moveTo>
                  <a:lnTo>
                    <a:pt x="0" y="115214"/>
                  </a:lnTo>
                </a:path>
              </a:pathLst>
            </a:custGeom>
            <a:ln w="27432" cap="flat">
              <a:miter lim="127000"/>
            </a:ln>
          </p:spPr>
          <p:style>
            <a:lnRef idx="1">
              <a:srgbClr val="FFFFFF"/>
            </a:lnRef>
            <a:fillRef idx="0">
              <a:srgbClr val="000000">
                <a:alpha val="0"/>
              </a:srgbClr>
            </a:fillRef>
            <a:effectRef idx="0">
              <a:scrgbClr r="0" g="0" b="0"/>
            </a:effectRef>
            <a:fontRef idx="none"/>
          </p:style>
          <p:txBody>
            <a:bodyPr/>
            <a:lstStyle/>
            <a:p>
              <a:endParaRPr lang="nl-NL"/>
            </a:p>
          </p:txBody>
        </p:sp>
        <p:sp>
          <p:nvSpPr>
            <p:cNvPr id="213" name="Shape 323">
              <a:extLst>
                <a:ext uri="{FF2B5EF4-FFF2-40B4-BE49-F238E27FC236}">
                  <a16:creationId xmlns:a16="http://schemas.microsoft.com/office/drawing/2014/main" id="{ECF0E4F4-AB6A-8B63-0365-CB44D521D0BB}"/>
                </a:ext>
              </a:extLst>
            </p:cNvPr>
            <p:cNvSpPr/>
            <p:nvPr userDrawn="1"/>
          </p:nvSpPr>
          <p:spPr>
            <a:xfrm>
              <a:off x="8272804" y="5312132"/>
              <a:ext cx="249437" cy="115225"/>
            </a:xfrm>
            <a:custGeom>
              <a:avLst/>
              <a:gdLst/>
              <a:ahLst/>
              <a:cxnLst/>
              <a:rect l="0" t="0" r="0" b="0"/>
              <a:pathLst>
                <a:path w="249454" h="115227">
                  <a:moveTo>
                    <a:pt x="249454" y="115227"/>
                  </a:moveTo>
                  <a:lnTo>
                    <a:pt x="0" y="0"/>
                  </a:lnTo>
                </a:path>
              </a:pathLst>
            </a:custGeom>
            <a:ln w="27432" cap="flat">
              <a:miter lim="127000"/>
            </a:ln>
          </p:spPr>
          <p:style>
            <a:lnRef idx="1">
              <a:srgbClr val="FFFFFF"/>
            </a:lnRef>
            <a:fillRef idx="0">
              <a:srgbClr val="000000">
                <a:alpha val="0"/>
              </a:srgbClr>
            </a:fillRef>
            <a:effectRef idx="0">
              <a:scrgbClr r="0" g="0" b="0"/>
            </a:effectRef>
            <a:fontRef idx="none"/>
          </p:style>
          <p:txBody>
            <a:bodyPr/>
            <a:lstStyle/>
            <a:p>
              <a:endParaRPr lang="nl-NL"/>
            </a:p>
          </p:txBody>
        </p:sp>
        <p:sp>
          <p:nvSpPr>
            <p:cNvPr id="214" name="Shape 324">
              <a:extLst>
                <a:ext uri="{FF2B5EF4-FFF2-40B4-BE49-F238E27FC236}">
                  <a16:creationId xmlns:a16="http://schemas.microsoft.com/office/drawing/2014/main" id="{A7DBF769-BEFA-0FA0-7F1A-116455338438}"/>
                </a:ext>
              </a:extLst>
            </p:cNvPr>
            <p:cNvSpPr/>
            <p:nvPr userDrawn="1"/>
          </p:nvSpPr>
          <p:spPr>
            <a:xfrm>
              <a:off x="8272804" y="5919600"/>
              <a:ext cx="249437" cy="115225"/>
            </a:xfrm>
            <a:custGeom>
              <a:avLst/>
              <a:gdLst/>
              <a:ahLst/>
              <a:cxnLst/>
              <a:rect l="0" t="0" r="0" b="0"/>
              <a:pathLst>
                <a:path w="249454" h="115227">
                  <a:moveTo>
                    <a:pt x="249454" y="115227"/>
                  </a:moveTo>
                  <a:lnTo>
                    <a:pt x="0" y="0"/>
                  </a:lnTo>
                </a:path>
              </a:pathLst>
            </a:custGeom>
            <a:ln w="27432" cap="flat">
              <a:miter lim="127000"/>
            </a:ln>
          </p:spPr>
          <p:style>
            <a:lnRef idx="1">
              <a:srgbClr val="FFFFFF"/>
            </a:lnRef>
            <a:fillRef idx="0">
              <a:srgbClr val="000000">
                <a:alpha val="0"/>
              </a:srgbClr>
            </a:fillRef>
            <a:effectRef idx="0">
              <a:scrgbClr r="0" g="0" b="0"/>
            </a:effectRef>
            <a:fontRef idx="none"/>
          </p:style>
          <p:txBody>
            <a:bodyPr/>
            <a:lstStyle/>
            <a:p>
              <a:endParaRPr lang="nl-NL"/>
            </a:p>
          </p:txBody>
        </p:sp>
        <p:sp>
          <p:nvSpPr>
            <p:cNvPr id="215" name="Shape 325">
              <a:extLst>
                <a:ext uri="{FF2B5EF4-FFF2-40B4-BE49-F238E27FC236}">
                  <a16:creationId xmlns:a16="http://schemas.microsoft.com/office/drawing/2014/main" id="{09B63D2B-535C-62DC-567D-CF73B7C531A5}"/>
                </a:ext>
              </a:extLst>
            </p:cNvPr>
            <p:cNvSpPr/>
            <p:nvPr userDrawn="1"/>
          </p:nvSpPr>
          <p:spPr>
            <a:xfrm>
              <a:off x="8272804" y="4704664"/>
              <a:ext cx="249437" cy="115225"/>
            </a:xfrm>
            <a:custGeom>
              <a:avLst/>
              <a:gdLst/>
              <a:ahLst/>
              <a:cxnLst/>
              <a:rect l="0" t="0" r="0" b="0"/>
              <a:pathLst>
                <a:path w="249454" h="115227">
                  <a:moveTo>
                    <a:pt x="249454" y="115227"/>
                  </a:moveTo>
                  <a:lnTo>
                    <a:pt x="0" y="0"/>
                  </a:lnTo>
                </a:path>
              </a:pathLst>
            </a:custGeom>
            <a:ln w="27432" cap="flat">
              <a:miter lim="127000"/>
            </a:ln>
          </p:spPr>
          <p:style>
            <a:lnRef idx="1">
              <a:srgbClr val="FFFFFF"/>
            </a:lnRef>
            <a:fillRef idx="0">
              <a:srgbClr val="000000">
                <a:alpha val="0"/>
              </a:srgbClr>
            </a:fillRef>
            <a:effectRef idx="0">
              <a:scrgbClr r="0" g="0" b="0"/>
            </a:effectRef>
            <a:fontRef idx="none"/>
          </p:style>
          <p:txBody>
            <a:bodyPr/>
            <a:lstStyle/>
            <a:p>
              <a:endParaRPr lang="nl-NL"/>
            </a:p>
          </p:txBody>
        </p:sp>
        <p:sp>
          <p:nvSpPr>
            <p:cNvPr id="216" name="Shape 326">
              <a:extLst>
                <a:ext uri="{FF2B5EF4-FFF2-40B4-BE49-F238E27FC236}">
                  <a16:creationId xmlns:a16="http://schemas.microsoft.com/office/drawing/2014/main" id="{A43FC215-F477-C790-033E-DF0B99613392}"/>
                </a:ext>
              </a:extLst>
            </p:cNvPr>
            <p:cNvSpPr/>
            <p:nvPr userDrawn="1"/>
          </p:nvSpPr>
          <p:spPr>
            <a:xfrm>
              <a:off x="8272804" y="4097197"/>
              <a:ext cx="249437" cy="115212"/>
            </a:xfrm>
            <a:custGeom>
              <a:avLst/>
              <a:gdLst/>
              <a:ahLst/>
              <a:cxnLst/>
              <a:rect l="0" t="0" r="0" b="0"/>
              <a:pathLst>
                <a:path w="249454" h="115214">
                  <a:moveTo>
                    <a:pt x="249454" y="115214"/>
                  </a:moveTo>
                  <a:lnTo>
                    <a:pt x="0" y="0"/>
                  </a:lnTo>
                </a:path>
              </a:pathLst>
            </a:custGeom>
            <a:ln w="27432" cap="flat">
              <a:miter lim="127000"/>
            </a:ln>
          </p:spPr>
          <p:style>
            <a:lnRef idx="1">
              <a:srgbClr val="FFFFFF"/>
            </a:lnRef>
            <a:fillRef idx="0">
              <a:srgbClr val="000000">
                <a:alpha val="0"/>
              </a:srgbClr>
            </a:fillRef>
            <a:effectRef idx="0">
              <a:scrgbClr r="0" g="0" b="0"/>
            </a:effectRef>
            <a:fontRef idx="none"/>
          </p:style>
          <p:txBody>
            <a:bodyPr/>
            <a:lstStyle/>
            <a:p>
              <a:endParaRPr lang="nl-NL"/>
            </a:p>
          </p:txBody>
        </p:sp>
        <p:sp>
          <p:nvSpPr>
            <p:cNvPr id="217" name="Shape 327">
              <a:extLst>
                <a:ext uri="{FF2B5EF4-FFF2-40B4-BE49-F238E27FC236}">
                  <a16:creationId xmlns:a16="http://schemas.microsoft.com/office/drawing/2014/main" id="{56CA6453-8A3C-6425-A61A-CBEAF0FA6EB9}"/>
                </a:ext>
              </a:extLst>
            </p:cNvPr>
            <p:cNvSpPr/>
            <p:nvPr userDrawn="1"/>
          </p:nvSpPr>
          <p:spPr>
            <a:xfrm>
              <a:off x="8246987" y="3547335"/>
              <a:ext cx="301059" cy="0"/>
            </a:xfrm>
            <a:custGeom>
              <a:avLst/>
              <a:gdLst/>
              <a:ahLst/>
              <a:cxnLst/>
              <a:rect l="0" t="0" r="0" b="0"/>
              <a:pathLst>
                <a:path w="301079">
                  <a:moveTo>
                    <a:pt x="301079" y="0"/>
                  </a:moveTo>
                  <a:lnTo>
                    <a:pt x="0" y="0"/>
                  </a:lnTo>
                </a:path>
              </a:pathLst>
            </a:custGeom>
            <a:ln w="27432" cap="flat">
              <a:miter lim="127000"/>
            </a:ln>
          </p:spPr>
          <p:style>
            <a:lnRef idx="1">
              <a:srgbClr val="FFFFFF"/>
            </a:lnRef>
            <a:fillRef idx="0">
              <a:srgbClr val="000000">
                <a:alpha val="0"/>
              </a:srgbClr>
            </a:fillRef>
            <a:effectRef idx="0">
              <a:scrgbClr r="0" g="0" b="0"/>
            </a:effectRef>
            <a:fontRef idx="none"/>
          </p:style>
          <p:txBody>
            <a:bodyPr/>
            <a:lstStyle/>
            <a:p>
              <a:endParaRPr lang="nl-NL"/>
            </a:p>
          </p:txBody>
        </p:sp>
        <p:sp>
          <p:nvSpPr>
            <p:cNvPr id="218" name="Shape 328">
              <a:extLst>
                <a:ext uri="{FF2B5EF4-FFF2-40B4-BE49-F238E27FC236}">
                  <a16:creationId xmlns:a16="http://schemas.microsoft.com/office/drawing/2014/main" id="{3057368B-34F7-4286-4AC1-B579DF412B00}"/>
                </a:ext>
              </a:extLst>
            </p:cNvPr>
            <p:cNvSpPr/>
            <p:nvPr userDrawn="1"/>
          </p:nvSpPr>
          <p:spPr>
            <a:xfrm>
              <a:off x="8850741" y="1667313"/>
              <a:ext cx="249424" cy="115225"/>
            </a:xfrm>
            <a:custGeom>
              <a:avLst/>
              <a:gdLst/>
              <a:ahLst/>
              <a:cxnLst/>
              <a:rect l="0" t="0" r="0" b="0"/>
              <a:pathLst>
                <a:path w="249441" h="115227">
                  <a:moveTo>
                    <a:pt x="249441" y="0"/>
                  </a:moveTo>
                  <a:lnTo>
                    <a:pt x="0" y="115227"/>
                  </a:lnTo>
                </a:path>
              </a:pathLst>
            </a:custGeom>
            <a:ln w="27432" cap="flat">
              <a:miter lim="127000"/>
            </a:ln>
          </p:spPr>
          <p:style>
            <a:lnRef idx="1">
              <a:srgbClr val="FFFFFF"/>
            </a:lnRef>
            <a:fillRef idx="0">
              <a:srgbClr val="000000">
                <a:alpha val="0"/>
              </a:srgbClr>
            </a:fillRef>
            <a:effectRef idx="0">
              <a:scrgbClr r="0" g="0" b="0"/>
            </a:effectRef>
            <a:fontRef idx="none"/>
          </p:style>
          <p:txBody>
            <a:bodyPr/>
            <a:lstStyle/>
            <a:p>
              <a:endParaRPr lang="nl-NL"/>
            </a:p>
          </p:txBody>
        </p:sp>
        <p:sp>
          <p:nvSpPr>
            <p:cNvPr id="219" name="Shape 329">
              <a:extLst>
                <a:ext uri="{FF2B5EF4-FFF2-40B4-BE49-F238E27FC236}">
                  <a16:creationId xmlns:a16="http://schemas.microsoft.com/office/drawing/2014/main" id="{DB442D79-2409-5CB0-C056-4E54BB7C971E}"/>
                </a:ext>
              </a:extLst>
            </p:cNvPr>
            <p:cNvSpPr/>
            <p:nvPr userDrawn="1"/>
          </p:nvSpPr>
          <p:spPr>
            <a:xfrm>
              <a:off x="8850741" y="1059846"/>
              <a:ext cx="249424" cy="115225"/>
            </a:xfrm>
            <a:custGeom>
              <a:avLst/>
              <a:gdLst/>
              <a:ahLst/>
              <a:cxnLst/>
              <a:rect l="0" t="0" r="0" b="0"/>
              <a:pathLst>
                <a:path w="249441" h="115227">
                  <a:moveTo>
                    <a:pt x="249441" y="0"/>
                  </a:moveTo>
                  <a:lnTo>
                    <a:pt x="0" y="115227"/>
                  </a:lnTo>
                </a:path>
              </a:pathLst>
            </a:custGeom>
            <a:ln w="27432" cap="flat">
              <a:miter lim="127000"/>
            </a:ln>
          </p:spPr>
          <p:style>
            <a:lnRef idx="1">
              <a:srgbClr val="FFFFFF"/>
            </a:lnRef>
            <a:fillRef idx="0">
              <a:srgbClr val="000000">
                <a:alpha val="0"/>
              </a:srgbClr>
            </a:fillRef>
            <a:effectRef idx="0">
              <a:scrgbClr r="0" g="0" b="0"/>
            </a:effectRef>
            <a:fontRef idx="none"/>
          </p:style>
          <p:txBody>
            <a:bodyPr/>
            <a:lstStyle/>
            <a:p>
              <a:endParaRPr lang="nl-NL"/>
            </a:p>
          </p:txBody>
        </p:sp>
        <p:sp>
          <p:nvSpPr>
            <p:cNvPr id="220" name="Shape 330">
              <a:extLst>
                <a:ext uri="{FF2B5EF4-FFF2-40B4-BE49-F238E27FC236}">
                  <a16:creationId xmlns:a16="http://schemas.microsoft.com/office/drawing/2014/main" id="{1C99BDC7-BFE9-EDE7-C353-B01764F17D5A}"/>
                </a:ext>
              </a:extLst>
            </p:cNvPr>
            <p:cNvSpPr/>
            <p:nvPr userDrawn="1"/>
          </p:nvSpPr>
          <p:spPr>
            <a:xfrm>
              <a:off x="8850741" y="2274781"/>
              <a:ext cx="249424" cy="115225"/>
            </a:xfrm>
            <a:custGeom>
              <a:avLst/>
              <a:gdLst/>
              <a:ahLst/>
              <a:cxnLst/>
              <a:rect l="0" t="0" r="0" b="0"/>
              <a:pathLst>
                <a:path w="249441" h="115227">
                  <a:moveTo>
                    <a:pt x="249441" y="0"/>
                  </a:moveTo>
                  <a:lnTo>
                    <a:pt x="0" y="115227"/>
                  </a:lnTo>
                </a:path>
              </a:pathLst>
            </a:custGeom>
            <a:ln w="27432" cap="flat">
              <a:miter lim="127000"/>
            </a:ln>
          </p:spPr>
          <p:style>
            <a:lnRef idx="1">
              <a:srgbClr val="FFFFFF"/>
            </a:lnRef>
            <a:fillRef idx="0">
              <a:srgbClr val="000000">
                <a:alpha val="0"/>
              </a:srgbClr>
            </a:fillRef>
            <a:effectRef idx="0">
              <a:scrgbClr r="0" g="0" b="0"/>
            </a:effectRef>
            <a:fontRef idx="none"/>
          </p:style>
          <p:txBody>
            <a:bodyPr/>
            <a:lstStyle/>
            <a:p>
              <a:endParaRPr lang="nl-NL"/>
            </a:p>
          </p:txBody>
        </p:sp>
        <p:sp>
          <p:nvSpPr>
            <p:cNvPr id="221" name="Shape 331">
              <a:extLst>
                <a:ext uri="{FF2B5EF4-FFF2-40B4-BE49-F238E27FC236}">
                  <a16:creationId xmlns:a16="http://schemas.microsoft.com/office/drawing/2014/main" id="{64E2274A-CEF4-284D-12DD-433D0D08C73A}"/>
                </a:ext>
              </a:extLst>
            </p:cNvPr>
            <p:cNvSpPr/>
            <p:nvPr userDrawn="1"/>
          </p:nvSpPr>
          <p:spPr>
            <a:xfrm>
              <a:off x="8850741" y="2882262"/>
              <a:ext cx="249424" cy="115212"/>
            </a:xfrm>
            <a:custGeom>
              <a:avLst/>
              <a:gdLst/>
              <a:ahLst/>
              <a:cxnLst/>
              <a:rect l="0" t="0" r="0" b="0"/>
              <a:pathLst>
                <a:path w="249441" h="115214">
                  <a:moveTo>
                    <a:pt x="249441" y="0"/>
                  </a:moveTo>
                  <a:lnTo>
                    <a:pt x="0" y="115214"/>
                  </a:lnTo>
                </a:path>
              </a:pathLst>
            </a:custGeom>
            <a:ln w="27432" cap="flat">
              <a:miter lim="127000"/>
            </a:ln>
          </p:spPr>
          <p:style>
            <a:lnRef idx="1">
              <a:srgbClr val="FFFFFF"/>
            </a:lnRef>
            <a:fillRef idx="0">
              <a:srgbClr val="000000">
                <a:alpha val="0"/>
              </a:srgbClr>
            </a:fillRef>
            <a:effectRef idx="0">
              <a:scrgbClr r="0" g="0" b="0"/>
            </a:effectRef>
            <a:fontRef idx="none"/>
          </p:style>
          <p:txBody>
            <a:bodyPr/>
            <a:lstStyle/>
            <a:p>
              <a:endParaRPr lang="nl-NL"/>
            </a:p>
          </p:txBody>
        </p:sp>
        <p:sp>
          <p:nvSpPr>
            <p:cNvPr id="222" name="Shape 332">
              <a:extLst>
                <a:ext uri="{FF2B5EF4-FFF2-40B4-BE49-F238E27FC236}">
                  <a16:creationId xmlns:a16="http://schemas.microsoft.com/office/drawing/2014/main" id="{9CBE26D8-6DEF-500D-D90B-ABA738E63023}"/>
                </a:ext>
              </a:extLst>
            </p:cNvPr>
            <p:cNvSpPr/>
            <p:nvPr userDrawn="1"/>
          </p:nvSpPr>
          <p:spPr>
            <a:xfrm>
              <a:off x="8850741" y="5312132"/>
              <a:ext cx="249424" cy="115225"/>
            </a:xfrm>
            <a:custGeom>
              <a:avLst/>
              <a:gdLst/>
              <a:ahLst/>
              <a:cxnLst/>
              <a:rect l="0" t="0" r="0" b="0"/>
              <a:pathLst>
                <a:path w="249441" h="115227">
                  <a:moveTo>
                    <a:pt x="249441" y="115227"/>
                  </a:moveTo>
                  <a:lnTo>
                    <a:pt x="0" y="0"/>
                  </a:lnTo>
                </a:path>
              </a:pathLst>
            </a:custGeom>
            <a:ln w="27432" cap="flat">
              <a:miter lim="127000"/>
            </a:ln>
          </p:spPr>
          <p:style>
            <a:lnRef idx="1">
              <a:srgbClr val="FFFFFF"/>
            </a:lnRef>
            <a:fillRef idx="0">
              <a:srgbClr val="000000">
                <a:alpha val="0"/>
              </a:srgbClr>
            </a:fillRef>
            <a:effectRef idx="0">
              <a:scrgbClr r="0" g="0" b="0"/>
            </a:effectRef>
            <a:fontRef idx="none"/>
          </p:style>
          <p:txBody>
            <a:bodyPr/>
            <a:lstStyle/>
            <a:p>
              <a:endParaRPr lang="nl-NL"/>
            </a:p>
          </p:txBody>
        </p:sp>
        <p:sp>
          <p:nvSpPr>
            <p:cNvPr id="223" name="Shape 333">
              <a:extLst>
                <a:ext uri="{FF2B5EF4-FFF2-40B4-BE49-F238E27FC236}">
                  <a16:creationId xmlns:a16="http://schemas.microsoft.com/office/drawing/2014/main" id="{D5603AEE-04A5-9A30-43A8-BC362C3AC619}"/>
                </a:ext>
              </a:extLst>
            </p:cNvPr>
            <p:cNvSpPr/>
            <p:nvPr userDrawn="1"/>
          </p:nvSpPr>
          <p:spPr>
            <a:xfrm>
              <a:off x="8850741" y="5919600"/>
              <a:ext cx="249424" cy="115225"/>
            </a:xfrm>
            <a:custGeom>
              <a:avLst/>
              <a:gdLst/>
              <a:ahLst/>
              <a:cxnLst/>
              <a:rect l="0" t="0" r="0" b="0"/>
              <a:pathLst>
                <a:path w="249441" h="115227">
                  <a:moveTo>
                    <a:pt x="249441" y="115227"/>
                  </a:moveTo>
                  <a:lnTo>
                    <a:pt x="0" y="0"/>
                  </a:lnTo>
                </a:path>
              </a:pathLst>
            </a:custGeom>
            <a:ln w="27432" cap="flat">
              <a:miter lim="127000"/>
            </a:ln>
          </p:spPr>
          <p:style>
            <a:lnRef idx="1">
              <a:srgbClr val="FFFFFF"/>
            </a:lnRef>
            <a:fillRef idx="0">
              <a:srgbClr val="000000">
                <a:alpha val="0"/>
              </a:srgbClr>
            </a:fillRef>
            <a:effectRef idx="0">
              <a:scrgbClr r="0" g="0" b="0"/>
            </a:effectRef>
            <a:fontRef idx="none"/>
          </p:style>
          <p:txBody>
            <a:bodyPr/>
            <a:lstStyle/>
            <a:p>
              <a:endParaRPr lang="nl-NL"/>
            </a:p>
          </p:txBody>
        </p:sp>
        <p:sp>
          <p:nvSpPr>
            <p:cNvPr id="224" name="Shape 334">
              <a:extLst>
                <a:ext uri="{FF2B5EF4-FFF2-40B4-BE49-F238E27FC236}">
                  <a16:creationId xmlns:a16="http://schemas.microsoft.com/office/drawing/2014/main" id="{723A8D76-1682-BE57-8CFE-64313476250A}"/>
                </a:ext>
              </a:extLst>
            </p:cNvPr>
            <p:cNvSpPr/>
            <p:nvPr userDrawn="1"/>
          </p:nvSpPr>
          <p:spPr>
            <a:xfrm>
              <a:off x="8850741" y="4704664"/>
              <a:ext cx="249424" cy="115225"/>
            </a:xfrm>
            <a:custGeom>
              <a:avLst/>
              <a:gdLst/>
              <a:ahLst/>
              <a:cxnLst/>
              <a:rect l="0" t="0" r="0" b="0"/>
              <a:pathLst>
                <a:path w="249441" h="115227">
                  <a:moveTo>
                    <a:pt x="249441" y="115227"/>
                  </a:moveTo>
                  <a:lnTo>
                    <a:pt x="0" y="0"/>
                  </a:lnTo>
                </a:path>
              </a:pathLst>
            </a:custGeom>
            <a:ln w="27432" cap="flat">
              <a:miter lim="127000"/>
            </a:ln>
          </p:spPr>
          <p:style>
            <a:lnRef idx="1">
              <a:srgbClr val="FFFFFF"/>
            </a:lnRef>
            <a:fillRef idx="0">
              <a:srgbClr val="000000">
                <a:alpha val="0"/>
              </a:srgbClr>
            </a:fillRef>
            <a:effectRef idx="0">
              <a:scrgbClr r="0" g="0" b="0"/>
            </a:effectRef>
            <a:fontRef idx="none"/>
          </p:style>
          <p:txBody>
            <a:bodyPr/>
            <a:lstStyle/>
            <a:p>
              <a:endParaRPr lang="nl-NL"/>
            </a:p>
          </p:txBody>
        </p:sp>
        <p:sp>
          <p:nvSpPr>
            <p:cNvPr id="225" name="Shape 335">
              <a:extLst>
                <a:ext uri="{FF2B5EF4-FFF2-40B4-BE49-F238E27FC236}">
                  <a16:creationId xmlns:a16="http://schemas.microsoft.com/office/drawing/2014/main" id="{6AA5B79F-D92D-C6A2-AF56-AB94BBA102B6}"/>
                </a:ext>
              </a:extLst>
            </p:cNvPr>
            <p:cNvSpPr/>
            <p:nvPr userDrawn="1"/>
          </p:nvSpPr>
          <p:spPr>
            <a:xfrm>
              <a:off x="8850741" y="4097197"/>
              <a:ext cx="249424" cy="115212"/>
            </a:xfrm>
            <a:custGeom>
              <a:avLst/>
              <a:gdLst/>
              <a:ahLst/>
              <a:cxnLst/>
              <a:rect l="0" t="0" r="0" b="0"/>
              <a:pathLst>
                <a:path w="249441" h="115214">
                  <a:moveTo>
                    <a:pt x="249441" y="115214"/>
                  </a:moveTo>
                  <a:lnTo>
                    <a:pt x="0" y="0"/>
                  </a:lnTo>
                </a:path>
              </a:pathLst>
            </a:custGeom>
            <a:ln w="27432" cap="flat">
              <a:miter lim="127000"/>
            </a:ln>
          </p:spPr>
          <p:style>
            <a:lnRef idx="1">
              <a:srgbClr val="FFFFFF"/>
            </a:lnRef>
            <a:fillRef idx="0">
              <a:srgbClr val="000000">
                <a:alpha val="0"/>
              </a:srgbClr>
            </a:fillRef>
            <a:effectRef idx="0">
              <a:scrgbClr r="0" g="0" b="0"/>
            </a:effectRef>
            <a:fontRef idx="none"/>
          </p:style>
          <p:txBody>
            <a:bodyPr/>
            <a:lstStyle/>
            <a:p>
              <a:endParaRPr lang="nl-NL"/>
            </a:p>
          </p:txBody>
        </p:sp>
        <p:sp>
          <p:nvSpPr>
            <p:cNvPr id="226" name="Shape 336">
              <a:extLst>
                <a:ext uri="{FF2B5EF4-FFF2-40B4-BE49-F238E27FC236}">
                  <a16:creationId xmlns:a16="http://schemas.microsoft.com/office/drawing/2014/main" id="{E8A808EC-1D44-59EC-0459-924575FD7D65}"/>
                </a:ext>
              </a:extLst>
            </p:cNvPr>
            <p:cNvSpPr/>
            <p:nvPr userDrawn="1"/>
          </p:nvSpPr>
          <p:spPr>
            <a:xfrm>
              <a:off x="8824924" y="3547335"/>
              <a:ext cx="301059" cy="0"/>
            </a:xfrm>
            <a:custGeom>
              <a:avLst/>
              <a:gdLst/>
              <a:ahLst/>
              <a:cxnLst/>
              <a:rect l="0" t="0" r="0" b="0"/>
              <a:pathLst>
                <a:path w="301079">
                  <a:moveTo>
                    <a:pt x="301079" y="0"/>
                  </a:moveTo>
                  <a:lnTo>
                    <a:pt x="0" y="0"/>
                  </a:lnTo>
                </a:path>
              </a:pathLst>
            </a:custGeom>
            <a:ln w="27432" cap="flat">
              <a:miter lim="127000"/>
            </a:ln>
          </p:spPr>
          <p:style>
            <a:lnRef idx="1">
              <a:srgbClr val="FFFFFF"/>
            </a:lnRef>
            <a:fillRef idx="0">
              <a:srgbClr val="000000">
                <a:alpha val="0"/>
              </a:srgbClr>
            </a:fillRef>
            <a:effectRef idx="0">
              <a:scrgbClr r="0" g="0" b="0"/>
            </a:effectRef>
            <a:fontRef idx="none"/>
          </p:style>
          <p:txBody>
            <a:bodyPr/>
            <a:lstStyle/>
            <a:p>
              <a:endParaRPr lang="nl-NL"/>
            </a:p>
          </p:txBody>
        </p:sp>
        <p:sp>
          <p:nvSpPr>
            <p:cNvPr id="227" name="Shape 337">
              <a:extLst>
                <a:ext uri="{FF2B5EF4-FFF2-40B4-BE49-F238E27FC236}">
                  <a16:creationId xmlns:a16="http://schemas.microsoft.com/office/drawing/2014/main" id="{786648B8-3968-3B18-ECB3-4C2723DD8FC4}"/>
                </a:ext>
              </a:extLst>
            </p:cNvPr>
            <p:cNvSpPr/>
            <p:nvPr userDrawn="1"/>
          </p:nvSpPr>
          <p:spPr>
            <a:xfrm>
              <a:off x="9428667" y="1667313"/>
              <a:ext cx="249436" cy="115225"/>
            </a:xfrm>
            <a:custGeom>
              <a:avLst/>
              <a:gdLst/>
              <a:ahLst/>
              <a:cxnLst/>
              <a:rect l="0" t="0" r="0" b="0"/>
              <a:pathLst>
                <a:path w="249453" h="115227">
                  <a:moveTo>
                    <a:pt x="249453" y="0"/>
                  </a:moveTo>
                  <a:lnTo>
                    <a:pt x="0" y="115227"/>
                  </a:lnTo>
                </a:path>
              </a:pathLst>
            </a:custGeom>
            <a:ln w="27432" cap="flat">
              <a:miter lim="127000"/>
            </a:ln>
          </p:spPr>
          <p:style>
            <a:lnRef idx="1">
              <a:srgbClr val="FFFFFF"/>
            </a:lnRef>
            <a:fillRef idx="0">
              <a:srgbClr val="000000">
                <a:alpha val="0"/>
              </a:srgbClr>
            </a:fillRef>
            <a:effectRef idx="0">
              <a:scrgbClr r="0" g="0" b="0"/>
            </a:effectRef>
            <a:fontRef idx="none"/>
          </p:style>
          <p:txBody>
            <a:bodyPr/>
            <a:lstStyle/>
            <a:p>
              <a:endParaRPr lang="nl-NL"/>
            </a:p>
          </p:txBody>
        </p:sp>
        <p:sp>
          <p:nvSpPr>
            <p:cNvPr id="228" name="Shape 338">
              <a:extLst>
                <a:ext uri="{FF2B5EF4-FFF2-40B4-BE49-F238E27FC236}">
                  <a16:creationId xmlns:a16="http://schemas.microsoft.com/office/drawing/2014/main" id="{A1324E59-F7A4-0C2C-ACC0-93729EC38390}"/>
                </a:ext>
              </a:extLst>
            </p:cNvPr>
            <p:cNvSpPr/>
            <p:nvPr userDrawn="1"/>
          </p:nvSpPr>
          <p:spPr>
            <a:xfrm>
              <a:off x="9428667" y="1059846"/>
              <a:ext cx="249436" cy="115225"/>
            </a:xfrm>
            <a:custGeom>
              <a:avLst/>
              <a:gdLst/>
              <a:ahLst/>
              <a:cxnLst/>
              <a:rect l="0" t="0" r="0" b="0"/>
              <a:pathLst>
                <a:path w="249453" h="115227">
                  <a:moveTo>
                    <a:pt x="249453" y="0"/>
                  </a:moveTo>
                  <a:lnTo>
                    <a:pt x="0" y="115227"/>
                  </a:lnTo>
                </a:path>
              </a:pathLst>
            </a:custGeom>
            <a:ln w="27432" cap="flat">
              <a:miter lim="127000"/>
            </a:ln>
          </p:spPr>
          <p:style>
            <a:lnRef idx="1">
              <a:srgbClr val="FFFFFF"/>
            </a:lnRef>
            <a:fillRef idx="0">
              <a:srgbClr val="000000">
                <a:alpha val="0"/>
              </a:srgbClr>
            </a:fillRef>
            <a:effectRef idx="0">
              <a:scrgbClr r="0" g="0" b="0"/>
            </a:effectRef>
            <a:fontRef idx="none"/>
          </p:style>
          <p:txBody>
            <a:bodyPr/>
            <a:lstStyle/>
            <a:p>
              <a:endParaRPr lang="nl-NL"/>
            </a:p>
          </p:txBody>
        </p:sp>
        <p:sp>
          <p:nvSpPr>
            <p:cNvPr id="229" name="Shape 339">
              <a:extLst>
                <a:ext uri="{FF2B5EF4-FFF2-40B4-BE49-F238E27FC236}">
                  <a16:creationId xmlns:a16="http://schemas.microsoft.com/office/drawing/2014/main" id="{2EF85E04-7766-F582-57C1-B457A90BDBFA}"/>
                </a:ext>
              </a:extLst>
            </p:cNvPr>
            <p:cNvSpPr/>
            <p:nvPr userDrawn="1"/>
          </p:nvSpPr>
          <p:spPr>
            <a:xfrm>
              <a:off x="9428667" y="2274781"/>
              <a:ext cx="249436" cy="115225"/>
            </a:xfrm>
            <a:custGeom>
              <a:avLst/>
              <a:gdLst/>
              <a:ahLst/>
              <a:cxnLst/>
              <a:rect l="0" t="0" r="0" b="0"/>
              <a:pathLst>
                <a:path w="249453" h="115227">
                  <a:moveTo>
                    <a:pt x="249453" y="0"/>
                  </a:moveTo>
                  <a:lnTo>
                    <a:pt x="0" y="115227"/>
                  </a:lnTo>
                </a:path>
              </a:pathLst>
            </a:custGeom>
            <a:ln w="27432" cap="flat">
              <a:miter lim="127000"/>
            </a:ln>
          </p:spPr>
          <p:style>
            <a:lnRef idx="1">
              <a:srgbClr val="FFFFFF"/>
            </a:lnRef>
            <a:fillRef idx="0">
              <a:srgbClr val="000000">
                <a:alpha val="0"/>
              </a:srgbClr>
            </a:fillRef>
            <a:effectRef idx="0">
              <a:scrgbClr r="0" g="0" b="0"/>
            </a:effectRef>
            <a:fontRef idx="none"/>
          </p:style>
          <p:txBody>
            <a:bodyPr/>
            <a:lstStyle/>
            <a:p>
              <a:endParaRPr lang="nl-NL"/>
            </a:p>
          </p:txBody>
        </p:sp>
        <p:sp>
          <p:nvSpPr>
            <p:cNvPr id="230" name="Shape 340">
              <a:extLst>
                <a:ext uri="{FF2B5EF4-FFF2-40B4-BE49-F238E27FC236}">
                  <a16:creationId xmlns:a16="http://schemas.microsoft.com/office/drawing/2014/main" id="{25DC6613-6931-63E3-A8FB-5234FBA1F03E}"/>
                </a:ext>
              </a:extLst>
            </p:cNvPr>
            <p:cNvSpPr/>
            <p:nvPr userDrawn="1"/>
          </p:nvSpPr>
          <p:spPr>
            <a:xfrm>
              <a:off x="9428667" y="2882262"/>
              <a:ext cx="249436" cy="115212"/>
            </a:xfrm>
            <a:custGeom>
              <a:avLst/>
              <a:gdLst/>
              <a:ahLst/>
              <a:cxnLst/>
              <a:rect l="0" t="0" r="0" b="0"/>
              <a:pathLst>
                <a:path w="249453" h="115214">
                  <a:moveTo>
                    <a:pt x="249453" y="0"/>
                  </a:moveTo>
                  <a:lnTo>
                    <a:pt x="0" y="115214"/>
                  </a:lnTo>
                </a:path>
              </a:pathLst>
            </a:custGeom>
            <a:ln w="27432" cap="flat">
              <a:miter lim="127000"/>
            </a:ln>
          </p:spPr>
          <p:style>
            <a:lnRef idx="1">
              <a:srgbClr val="FFFFFF"/>
            </a:lnRef>
            <a:fillRef idx="0">
              <a:srgbClr val="000000">
                <a:alpha val="0"/>
              </a:srgbClr>
            </a:fillRef>
            <a:effectRef idx="0">
              <a:scrgbClr r="0" g="0" b="0"/>
            </a:effectRef>
            <a:fontRef idx="none"/>
          </p:style>
          <p:txBody>
            <a:bodyPr/>
            <a:lstStyle/>
            <a:p>
              <a:endParaRPr lang="nl-NL"/>
            </a:p>
          </p:txBody>
        </p:sp>
        <p:sp>
          <p:nvSpPr>
            <p:cNvPr id="231" name="Shape 341">
              <a:extLst>
                <a:ext uri="{FF2B5EF4-FFF2-40B4-BE49-F238E27FC236}">
                  <a16:creationId xmlns:a16="http://schemas.microsoft.com/office/drawing/2014/main" id="{6E619E7D-B4DF-7E40-13AB-D771CC07EF42}"/>
                </a:ext>
              </a:extLst>
            </p:cNvPr>
            <p:cNvSpPr/>
            <p:nvPr userDrawn="1"/>
          </p:nvSpPr>
          <p:spPr>
            <a:xfrm>
              <a:off x="9428667" y="5312132"/>
              <a:ext cx="249436" cy="115225"/>
            </a:xfrm>
            <a:custGeom>
              <a:avLst/>
              <a:gdLst/>
              <a:ahLst/>
              <a:cxnLst/>
              <a:rect l="0" t="0" r="0" b="0"/>
              <a:pathLst>
                <a:path w="249453" h="115227">
                  <a:moveTo>
                    <a:pt x="249453" y="115227"/>
                  </a:moveTo>
                  <a:lnTo>
                    <a:pt x="0" y="0"/>
                  </a:lnTo>
                </a:path>
              </a:pathLst>
            </a:custGeom>
            <a:ln w="27432" cap="flat">
              <a:miter lim="127000"/>
            </a:ln>
          </p:spPr>
          <p:style>
            <a:lnRef idx="1">
              <a:srgbClr val="FFFFFF"/>
            </a:lnRef>
            <a:fillRef idx="0">
              <a:srgbClr val="000000">
                <a:alpha val="0"/>
              </a:srgbClr>
            </a:fillRef>
            <a:effectRef idx="0">
              <a:scrgbClr r="0" g="0" b="0"/>
            </a:effectRef>
            <a:fontRef idx="none"/>
          </p:style>
          <p:txBody>
            <a:bodyPr/>
            <a:lstStyle/>
            <a:p>
              <a:endParaRPr lang="nl-NL"/>
            </a:p>
          </p:txBody>
        </p:sp>
        <p:sp>
          <p:nvSpPr>
            <p:cNvPr id="232" name="Shape 342">
              <a:extLst>
                <a:ext uri="{FF2B5EF4-FFF2-40B4-BE49-F238E27FC236}">
                  <a16:creationId xmlns:a16="http://schemas.microsoft.com/office/drawing/2014/main" id="{A0AF4E42-2E40-9A28-1EB4-011ADA137247}"/>
                </a:ext>
              </a:extLst>
            </p:cNvPr>
            <p:cNvSpPr/>
            <p:nvPr userDrawn="1"/>
          </p:nvSpPr>
          <p:spPr>
            <a:xfrm>
              <a:off x="9428667" y="5919600"/>
              <a:ext cx="249436" cy="115225"/>
            </a:xfrm>
            <a:custGeom>
              <a:avLst/>
              <a:gdLst/>
              <a:ahLst/>
              <a:cxnLst/>
              <a:rect l="0" t="0" r="0" b="0"/>
              <a:pathLst>
                <a:path w="249453" h="115227">
                  <a:moveTo>
                    <a:pt x="249453" y="115227"/>
                  </a:moveTo>
                  <a:lnTo>
                    <a:pt x="0" y="0"/>
                  </a:lnTo>
                </a:path>
              </a:pathLst>
            </a:custGeom>
            <a:ln w="27432" cap="flat">
              <a:miter lim="127000"/>
            </a:ln>
          </p:spPr>
          <p:style>
            <a:lnRef idx="1">
              <a:srgbClr val="FFFFFF"/>
            </a:lnRef>
            <a:fillRef idx="0">
              <a:srgbClr val="000000">
                <a:alpha val="0"/>
              </a:srgbClr>
            </a:fillRef>
            <a:effectRef idx="0">
              <a:scrgbClr r="0" g="0" b="0"/>
            </a:effectRef>
            <a:fontRef idx="none"/>
          </p:style>
          <p:txBody>
            <a:bodyPr/>
            <a:lstStyle/>
            <a:p>
              <a:endParaRPr lang="nl-NL"/>
            </a:p>
          </p:txBody>
        </p:sp>
        <p:sp>
          <p:nvSpPr>
            <p:cNvPr id="233" name="Shape 343">
              <a:extLst>
                <a:ext uri="{FF2B5EF4-FFF2-40B4-BE49-F238E27FC236}">
                  <a16:creationId xmlns:a16="http://schemas.microsoft.com/office/drawing/2014/main" id="{2D4B26F0-6FEF-5A75-6AA2-43A68CDE95BD}"/>
                </a:ext>
              </a:extLst>
            </p:cNvPr>
            <p:cNvSpPr/>
            <p:nvPr userDrawn="1"/>
          </p:nvSpPr>
          <p:spPr>
            <a:xfrm>
              <a:off x="9428667" y="4704664"/>
              <a:ext cx="249436" cy="115225"/>
            </a:xfrm>
            <a:custGeom>
              <a:avLst/>
              <a:gdLst/>
              <a:ahLst/>
              <a:cxnLst/>
              <a:rect l="0" t="0" r="0" b="0"/>
              <a:pathLst>
                <a:path w="249453" h="115227">
                  <a:moveTo>
                    <a:pt x="249453" y="115227"/>
                  </a:moveTo>
                  <a:lnTo>
                    <a:pt x="0" y="0"/>
                  </a:lnTo>
                </a:path>
              </a:pathLst>
            </a:custGeom>
            <a:ln w="27432" cap="flat">
              <a:miter lim="127000"/>
            </a:ln>
          </p:spPr>
          <p:style>
            <a:lnRef idx="1">
              <a:srgbClr val="FFFFFF"/>
            </a:lnRef>
            <a:fillRef idx="0">
              <a:srgbClr val="000000">
                <a:alpha val="0"/>
              </a:srgbClr>
            </a:fillRef>
            <a:effectRef idx="0">
              <a:scrgbClr r="0" g="0" b="0"/>
            </a:effectRef>
            <a:fontRef idx="none"/>
          </p:style>
          <p:txBody>
            <a:bodyPr/>
            <a:lstStyle/>
            <a:p>
              <a:endParaRPr lang="nl-NL"/>
            </a:p>
          </p:txBody>
        </p:sp>
        <p:sp>
          <p:nvSpPr>
            <p:cNvPr id="234" name="Shape 344">
              <a:extLst>
                <a:ext uri="{FF2B5EF4-FFF2-40B4-BE49-F238E27FC236}">
                  <a16:creationId xmlns:a16="http://schemas.microsoft.com/office/drawing/2014/main" id="{85D0A229-3108-3951-7A17-2DF0DCA01B12}"/>
                </a:ext>
              </a:extLst>
            </p:cNvPr>
            <p:cNvSpPr/>
            <p:nvPr userDrawn="1"/>
          </p:nvSpPr>
          <p:spPr>
            <a:xfrm>
              <a:off x="9428667" y="4097197"/>
              <a:ext cx="249436" cy="115212"/>
            </a:xfrm>
            <a:custGeom>
              <a:avLst/>
              <a:gdLst/>
              <a:ahLst/>
              <a:cxnLst/>
              <a:rect l="0" t="0" r="0" b="0"/>
              <a:pathLst>
                <a:path w="249453" h="115214">
                  <a:moveTo>
                    <a:pt x="249453" y="115214"/>
                  </a:moveTo>
                  <a:lnTo>
                    <a:pt x="0" y="0"/>
                  </a:lnTo>
                </a:path>
              </a:pathLst>
            </a:custGeom>
            <a:ln w="27432" cap="flat">
              <a:miter lim="127000"/>
            </a:ln>
          </p:spPr>
          <p:style>
            <a:lnRef idx="1">
              <a:srgbClr val="FFFFFF"/>
            </a:lnRef>
            <a:fillRef idx="0">
              <a:srgbClr val="000000">
                <a:alpha val="0"/>
              </a:srgbClr>
            </a:fillRef>
            <a:effectRef idx="0">
              <a:scrgbClr r="0" g="0" b="0"/>
            </a:effectRef>
            <a:fontRef idx="none"/>
          </p:style>
          <p:txBody>
            <a:bodyPr/>
            <a:lstStyle/>
            <a:p>
              <a:endParaRPr lang="nl-NL"/>
            </a:p>
          </p:txBody>
        </p:sp>
        <p:sp>
          <p:nvSpPr>
            <p:cNvPr id="235" name="Shape 345">
              <a:extLst>
                <a:ext uri="{FF2B5EF4-FFF2-40B4-BE49-F238E27FC236}">
                  <a16:creationId xmlns:a16="http://schemas.microsoft.com/office/drawing/2014/main" id="{7AF2A933-E54B-7489-5B6F-08C4B4068A96}"/>
                </a:ext>
              </a:extLst>
            </p:cNvPr>
            <p:cNvSpPr/>
            <p:nvPr userDrawn="1"/>
          </p:nvSpPr>
          <p:spPr>
            <a:xfrm>
              <a:off x="9402861" y="3547335"/>
              <a:ext cx="301059" cy="0"/>
            </a:xfrm>
            <a:custGeom>
              <a:avLst/>
              <a:gdLst/>
              <a:ahLst/>
              <a:cxnLst/>
              <a:rect l="0" t="0" r="0" b="0"/>
              <a:pathLst>
                <a:path w="301079">
                  <a:moveTo>
                    <a:pt x="301079" y="0"/>
                  </a:moveTo>
                  <a:lnTo>
                    <a:pt x="0" y="0"/>
                  </a:lnTo>
                </a:path>
              </a:pathLst>
            </a:custGeom>
            <a:ln w="27432" cap="flat">
              <a:miter lim="127000"/>
            </a:ln>
          </p:spPr>
          <p:style>
            <a:lnRef idx="1">
              <a:srgbClr val="FFFFFF"/>
            </a:lnRef>
            <a:fillRef idx="0">
              <a:srgbClr val="000000">
                <a:alpha val="0"/>
              </a:srgbClr>
            </a:fillRef>
            <a:effectRef idx="0">
              <a:scrgbClr r="0" g="0" b="0"/>
            </a:effectRef>
            <a:fontRef idx="none"/>
          </p:style>
          <p:txBody>
            <a:bodyPr/>
            <a:lstStyle/>
            <a:p>
              <a:endParaRPr lang="nl-NL"/>
            </a:p>
          </p:txBody>
        </p:sp>
        <p:sp>
          <p:nvSpPr>
            <p:cNvPr id="236" name="Shape 346">
              <a:extLst>
                <a:ext uri="{FF2B5EF4-FFF2-40B4-BE49-F238E27FC236}">
                  <a16:creationId xmlns:a16="http://schemas.microsoft.com/office/drawing/2014/main" id="{92506134-CDDD-AD49-DBE1-27D3B3744F49}"/>
                </a:ext>
              </a:extLst>
            </p:cNvPr>
            <p:cNvSpPr/>
            <p:nvPr userDrawn="1"/>
          </p:nvSpPr>
          <p:spPr>
            <a:xfrm>
              <a:off x="10006604" y="1667313"/>
              <a:ext cx="249424" cy="115225"/>
            </a:xfrm>
            <a:custGeom>
              <a:avLst/>
              <a:gdLst/>
              <a:ahLst/>
              <a:cxnLst/>
              <a:rect l="0" t="0" r="0" b="0"/>
              <a:pathLst>
                <a:path w="249441" h="115227">
                  <a:moveTo>
                    <a:pt x="249441" y="0"/>
                  </a:moveTo>
                  <a:lnTo>
                    <a:pt x="0" y="115227"/>
                  </a:lnTo>
                </a:path>
              </a:pathLst>
            </a:custGeom>
            <a:ln w="27432" cap="flat">
              <a:miter lim="127000"/>
            </a:ln>
          </p:spPr>
          <p:style>
            <a:lnRef idx="1">
              <a:srgbClr val="FFFFFF"/>
            </a:lnRef>
            <a:fillRef idx="0">
              <a:srgbClr val="000000">
                <a:alpha val="0"/>
              </a:srgbClr>
            </a:fillRef>
            <a:effectRef idx="0">
              <a:scrgbClr r="0" g="0" b="0"/>
            </a:effectRef>
            <a:fontRef idx="none"/>
          </p:style>
          <p:txBody>
            <a:bodyPr/>
            <a:lstStyle/>
            <a:p>
              <a:endParaRPr lang="nl-NL"/>
            </a:p>
          </p:txBody>
        </p:sp>
        <p:sp>
          <p:nvSpPr>
            <p:cNvPr id="237" name="Shape 347">
              <a:extLst>
                <a:ext uri="{FF2B5EF4-FFF2-40B4-BE49-F238E27FC236}">
                  <a16:creationId xmlns:a16="http://schemas.microsoft.com/office/drawing/2014/main" id="{C1F891A3-D3A9-A703-C6BB-9D3E9032143A}"/>
                </a:ext>
              </a:extLst>
            </p:cNvPr>
            <p:cNvSpPr/>
            <p:nvPr userDrawn="1"/>
          </p:nvSpPr>
          <p:spPr>
            <a:xfrm>
              <a:off x="10006604" y="1059846"/>
              <a:ext cx="249424" cy="115225"/>
            </a:xfrm>
            <a:custGeom>
              <a:avLst/>
              <a:gdLst/>
              <a:ahLst/>
              <a:cxnLst/>
              <a:rect l="0" t="0" r="0" b="0"/>
              <a:pathLst>
                <a:path w="249441" h="115227">
                  <a:moveTo>
                    <a:pt x="249441" y="0"/>
                  </a:moveTo>
                  <a:lnTo>
                    <a:pt x="0" y="115227"/>
                  </a:lnTo>
                </a:path>
              </a:pathLst>
            </a:custGeom>
            <a:ln w="27432" cap="flat">
              <a:miter lim="127000"/>
            </a:ln>
          </p:spPr>
          <p:style>
            <a:lnRef idx="1">
              <a:srgbClr val="FFFFFF"/>
            </a:lnRef>
            <a:fillRef idx="0">
              <a:srgbClr val="000000">
                <a:alpha val="0"/>
              </a:srgbClr>
            </a:fillRef>
            <a:effectRef idx="0">
              <a:scrgbClr r="0" g="0" b="0"/>
            </a:effectRef>
            <a:fontRef idx="none"/>
          </p:style>
          <p:txBody>
            <a:bodyPr/>
            <a:lstStyle/>
            <a:p>
              <a:endParaRPr lang="nl-NL"/>
            </a:p>
          </p:txBody>
        </p:sp>
        <p:sp>
          <p:nvSpPr>
            <p:cNvPr id="238" name="Shape 348">
              <a:extLst>
                <a:ext uri="{FF2B5EF4-FFF2-40B4-BE49-F238E27FC236}">
                  <a16:creationId xmlns:a16="http://schemas.microsoft.com/office/drawing/2014/main" id="{73512453-6599-1A8F-9CB1-F52DCABCB0E9}"/>
                </a:ext>
              </a:extLst>
            </p:cNvPr>
            <p:cNvSpPr/>
            <p:nvPr userDrawn="1"/>
          </p:nvSpPr>
          <p:spPr>
            <a:xfrm>
              <a:off x="7116940" y="452378"/>
              <a:ext cx="249424" cy="115212"/>
            </a:xfrm>
            <a:custGeom>
              <a:avLst/>
              <a:gdLst/>
              <a:ahLst/>
              <a:cxnLst/>
              <a:rect l="0" t="0" r="0" b="0"/>
              <a:pathLst>
                <a:path w="249441" h="115214">
                  <a:moveTo>
                    <a:pt x="249441" y="0"/>
                  </a:moveTo>
                  <a:lnTo>
                    <a:pt x="0" y="115214"/>
                  </a:lnTo>
                </a:path>
              </a:pathLst>
            </a:custGeom>
            <a:ln w="27432" cap="flat">
              <a:miter lim="127000"/>
            </a:ln>
          </p:spPr>
          <p:style>
            <a:lnRef idx="1">
              <a:srgbClr val="FFFFFF"/>
            </a:lnRef>
            <a:fillRef idx="0">
              <a:srgbClr val="000000">
                <a:alpha val="0"/>
              </a:srgbClr>
            </a:fillRef>
            <a:effectRef idx="0">
              <a:scrgbClr r="0" g="0" b="0"/>
            </a:effectRef>
            <a:fontRef idx="none"/>
          </p:style>
          <p:txBody>
            <a:bodyPr/>
            <a:lstStyle/>
            <a:p>
              <a:endParaRPr lang="nl-NL"/>
            </a:p>
          </p:txBody>
        </p:sp>
        <p:sp>
          <p:nvSpPr>
            <p:cNvPr id="239" name="Shape 349">
              <a:extLst>
                <a:ext uri="{FF2B5EF4-FFF2-40B4-BE49-F238E27FC236}">
                  <a16:creationId xmlns:a16="http://schemas.microsoft.com/office/drawing/2014/main" id="{8C502757-C228-321D-5B27-04A025EA2CC0}"/>
                </a:ext>
              </a:extLst>
            </p:cNvPr>
            <p:cNvSpPr/>
            <p:nvPr userDrawn="1"/>
          </p:nvSpPr>
          <p:spPr>
            <a:xfrm>
              <a:off x="6568274" y="403534"/>
              <a:ext cx="190893" cy="212899"/>
            </a:xfrm>
            <a:custGeom>
              <a:avLst/>
              <a:gdLst/>
              <a:ahLst/>
              <a:cxnLst/>
              <a:rect l="0" t="0" r="0" b="0"/>
              <a:pathLst>
                <a:path w="190906" h="212903">
                  <a:moveTo>
                    <a:pt x="190906" y="0"/>
                  </a:moveTo>
                  <a:lnTo>
                    <a:pt x="0" y="212903"/>
                  </a:lnTo>
                </a:path>
              </a:pathLst>
            </a:custGeom>
            <a:ln w="27432" cap="flat">
              <a:miter lim="127000"/>
            </a:ln>
          </p:spPr>
          <p:style>
            <a:lnRef idx="1">
              <a:srgbClr val="FFFFFF"/>
            </a:lnRef>
            <a:fillRef idx="0">
              <a:srgbClr val="000000">
                <a:alpha val="0"/>
              </a:srgbClr>
            </a:fillRef>
            <a:effectRef idx="0">
              <a:scrgbClr r="0" g="0" b="0"/>
            </a:effectRef>
            <a:fontRef idx="none"/>
          </p:style>
          <p:txBody>
            <a:bodyPr/>
            <a:lstStyle/>
            <a:p>
              <a:endParaRPr lang="nl-NL"/>
            </a:p>
          </p:txBody>
        </p:sp>
        <p:sp>
          <p:nvSpPr>
            <p:cNvPr id="240" name="Shape 350">
              <a:extLst>
                <a:ext uri="{FF2B5EF4-FFF2-40B4-BE49-F238E27FC236}">
                  <a16:creationId xmlns:a16="http://schemas.microsoft.com/office/drawing/2014/main" id="{DAF1F7C6-9A15-4F0A-1D3F-1E0E765646DB}"/>
                </a:ext>
              </a:extLst>
            </p:cNvPr>
            <p:cNvSpPr/>
            <p:nvPr userDrawn="1"/>
          </p:nvSpPr>
          <p:spPr>
            <a:xfrm>
              <a:off x="7694879" y="452378"/>
              <a:ext cx="249424" cy="115212"/>
            </a:xfrm>
            <a:custGeom>
              <a:avLst/>
              <a:gdLst/>
              <a:ahLst/>
              <a:cxnLst/>
              <a:rect l="0" t="0" r="0" b="0"/>
              <a:pathLst>
                <a:path w="249441" h="115214">
                  <a:moveTo>
                    <a:pt x="249441" y="0"/>
                  </a:moveTo>
                  <a:lnTo>
                    <a:pt x="0" y="115214"/>
                  </a:lnTo>
                </a:path>
              </a:pathLst>
            </a:custGeom>
            <a:ln w="27432" cap="flat">
              <a:miter lim="127000"/>
            </a:ln>
          </p:spPr>
          <p:style>
            <a:lnRef idx="1">
              <a:srgbClr val="FFFFFF"/>
            </a:lnRef>
            <a:fillRef idx="0">
              <a:srgbClr val="000000">
                <a:alpha val="0"/>
              </a:srgbClr>
            </a:fillRef>
            <a:effectRef idx="0">
              <a:scrgbClr r="0" g="0" b="0"/>
            </a:effectRef>
            <a:fontRef idx="none"/>
          </p:style>
          <p:txBody>
            <a:bodyPr/>
            <a:lstStyle/>
            <a:p>
              <a:endParaRPr lang="nl-NL"/>
            </a:p>
          </p:txBody>
        </p:sp>
        <p:sp>
          <p:nvSpPr>
            <p:cNvPr id="241" name="Shape 351">
              <a:extLst>
                <a:ext uri="{FF2B5EF4-FFF2-40B4-BE49-F238E27FC236}">
                  <a16:creationId xmlns:a16="http://schemas.microsoft.com/office/drawing/2014/main" id="{E2AEE99C-C42D-8FFB-7DE7-C4EDBDFA14ED}"/>
                </a:ext>
              </a:extLst>
            </p:cNvPr>
            <p:cNvSpPr/>
            <p:nvPr userDrawn="1"/>
          </p:nvSpPr>
          <p:spPr>
            <a:xfrm>
              <a:off x="8272804" y="452378"/>
              <a:ext cx="249437" cy="115212"/>
            </a:xfrm>
            <a:custGeom>
              <a:avLst/>
              <a:gdLst/>
              <a:ahLst/>
              <a:cxnLst/>
              <a:rect l="0" t="0" r="0" b="0"/>
              <a:pathLst>
                <a:path w="249454" h="115214">
                  <a:moveTo>
                    <a:pt x="249454" y="0"/>
                  </a:moveTo>
                  <a:lnTo>
                    <a:pt x="0" y="115214"/>
                  </a:lnTo>
                </a:path>
              </a:pathLst>
            </a:custGeom>
            <a:ln w="27432" cap="flat">
              <a:miter lim="127000"/>
            </a:ln>
          </p:spPr>
          <p:style>
            <a:lnRef idx="1">
              <a:srgbClr val="FFFFFF"/>
            </a:lnRef>
            <a:fillRef idx="0">
              <a:srgbClr val="000000">
                <a:alpha val="0"/>
              </a:srgbClr>
            </a:fillRef>
            <a:effectRef idx="0">
              <a:scrgbClr r="0" g="0" b="0"/>
            </a:effectRef>
            <a:fontRef idx="none"/>
          </p:style>
          <p:txBody>
            <a:bodyPr/>
            <a:lstStyle/>
            <a:p>
              <a:endParaRPr lang="nl-NL"/>
            </a:p>
          </p:txBody>
        </p:sp>
        <p:sp>
          <p:nvSpPr>
            <p:cNvPr id="242" name="Shape 352">
              <a:extLst>
                <a:ext uri="{FF2B5EF4-FFF2-40B4-BE49-F238E27FC236}">
                  <a16:creationId xmlns:a16="http://schemas.microsoft.com/office/drawing/2014/main" id="{9B86D607-C0F8-EEC3-A0F2-BD60E88CF933}"/>
                </a:ext>
              </a:extLst>
            </p:cNvPr>
            <p:cNvSpPr/>
            <p:nvPr userDrawn="1"/>
          </p:nvSpPr>
          <p:spPr>
            <a:xfrm>
              <a:off x="8850741" y="452378"/>
              <a:ext cx="249424" cy="115212"/>
            </a:xfrm>
            <a:custGeom>
              <a:avLst/>
              <a:gdLst/>
              <a:ahLst/>
              <a:cxnLst/>
              <a:rect l="0" t="0" r="0" b="0"/>
              <a:pathLst>
                <a:path w="249441" h="115214">
                  <a:moveTo>
                    <a:pt x="249441" y="0"/>
                  </a:moveTo>
                  <a:lnTo>
                    <a:pt x="0" y="115214"/>
                  </a:lnTo>
                </a:path>
              </a:pathLst>
            </a:custGeom>
            <a:ln w="27432" cap="flat">
              <a:miter lim="127000"/>
            </a:ln>
          </p:spPr>
          <p:style>
            <a:lnRef idx="1">
              <a:srgbClr val="FFFFFF"/>
            </a:lnRef>
            <a:fillRef idx="0">
              <a:srgbClr val="000000">
                <a:alpha val="0"/>
              </a:srgbClr>
            </a:fillRef>
            <a:effectRef idx="0">
              <a:scrgbClr r="0" g="0" b="0"/>
            </a:effectRef>
            <a:fontRef idx="none"/>
          </p:style>
          <p:txBody>
            <a:bodyPr/>
            <a:lstStyle/>
            <a:p>
              <a:endParaRPr lang="nl-NL"/>
            </a:p>
          </p:txBody>
        </p:sp>
        <p:sp>
          <p:nvSpPr>
            <p:cNvPr id="243" name="Shape 353">
              <a:extLst>
                <a:ext uri="{FF2B5EF4-FFF2-40B4-BE49-F238E27FC236}">
                  <a16:creationId xmlns:a16="http://schemas.microsoft.com/office/drawing/2014/main" id="{34D784B0-AA0B-F0F1-7B79-E14EB30F3E65}"/>
                </a:ext>
              </a:extLst>
            </p:cNvPr>
            <p:cNvSpPr/>
            <p:nvPr userDrawn="1"/>
          </p:nvSpPr>
          <p:spPr>
            <a:xfrm>
              <a:off x="9428667" y="452378"/>
              <a:ext cx="249436" cy="115212"/>
            </a:xfrm>
            <a:custGeom>
              <a:avLst/>
              <a:gdLst/>
              <a:ahLst/>
              <a:cxnLst/>
              <a:rect l="0" t="0" r="0" b="0"/>
              <a:pathLst>
                <a:path w="249453" h="115214">
                  <a:moveTo>
                    <a:pt x="249453" y="0"/>
                  </a:moveTo>
                  <a:lnTo>
                    <a:pt x="0" y="115214"/>
                  </a:lnTo>
                </a:path>
              </a:pathLst>
            </a:custGeom>
            <a:ln w="27432" cap="flat">
              <a:miter lim="127000"/>
            </a:ln>
          </p:spPr>
          <p:style>
            <a:lnRef idx="1">
              <a:srgbClr val="FFFFFF"/>
            </a:lnRef>
            <a:fillRef idx="0">
              <a:srgbClr val="000000">
                <a:alpha val="0"/>
              </a:srgbClr>
            </a:fillRef>
            <a:effectRef idx="0">
              <a:scrgbClr r="0" g="0" b="0"/>
            </a:effectRef>
            <a:fontRef idx="none"/>
          </p:style>
          <p:txBody>
            <a:bodyPr/>
            <a:lstStyle/>
            <a:p>
              <a:endParaRPr lang="nl-NL"/>
            </a:p>
          </p:txBody>
        </p:sp>
        <p:sp>
          <p:nvSpPr>
            <p:cNvPr id="244" name="Shape 354">
              <a:extLst>
                <a:ext uri="{FF2B5EF4-FFF2-40B4-BE49-F238E27FC236}">
                  <a16:creationId xmlns:a16="http://schemas.microsoft.com/office/drawing/2014/main" id="{484453A3-6ADA-29DB-422C-40A89EE90CB2}"/>
                </a:ext>
              </a:extLst>
            </p:cNvPr>
            <p:cNvSpPr/>
            <p:nvPr userDrawn="1"/>
          </p:nvSpPr>
          <p:spPr>
            <a:xfrm>
              <a:off x="10006604" y="452378"/>
              <a:ext cx="249424" cy="115212"/>
            </a:xfrm>
            <a:custGeom>
              <a:avLst/>
              <a:gdLst/>
              <a:ahLst/>
              <a:cxnLst/>
              <a:rect l="0" t="0" r="0" b="0"/>
              <a:pathLst>
                <a:path w="249441" h="115214">
                  <a:moveTo>
                    <a:pt x="249441" y="0"/>
                  </a:moveTo>
                  <a:lnTo>
                    <a:pt x="0" y="115214"/>
                  </a:lnTo>
                </a:path>
              </a:pathLst>
            </a:custGeom>
            <a:ln w="27432" cap="flat">
              <a:miter lim="127000"/>
            </a:ln>
          </p:spPr>
          <p:style>
            <a:lnRef idx="1">
              <a:srgbClr val="FFFFFF"/>
            </a:lnRef>
            <a:fillRef idx="0">
              <a:srgbClr val="000000">
                <a:alpha val="0"/>
              </a:srgbClr>
            </a:fillRef>
            <a:effectRef idx="0">
              <a:scrgbClr r="0" g="0" b="0"/>
            </a:effectRef>
            <a:fontRef idx="none"/>
          </p:style>
          <p:txBody>
            <a:bodyPr/>
            <a:lstStyle/>
            <a:p>
              <a:endParaRPr lang="nl-NL"/>
            </a:p>
          </p:txBody>
        </p:sp>
        <p:sp>
          <p:nvSpPr>
            <p:cNvPr id="245" name="Shape 355">
              <a:extLst>
                <a:ext uri="{FF2B5EF4-FFF2-40B4-BE49-F238E27FC236}">
                  <a16:creationId xmlns:a16="http://schemas.microsoft.com/office/drawing/2014/main" id="{F703F668-1AA1-AC21-3DCB-4E4B42307A69}"/>
                </a:ext>
              </a:extLst>
            </p:cNvPr>
            <p:cNvSpPr/>
            <p:nvPr userDrawn="1"/>
          </p:nvSpPr>
          <p:spPr>
            <a:xfrm>
              <a:off x="10006604" y="2274781"/>
              <a:ext cx="249424" cy="115225"/>
            </a:xfrm>
            <a:custGeom>
              <a:avLst/>
              <a:gdLst/>
              <a:ahLst/>
              <a:cxnLst/>
              <a:rect l="0" t="0" r="0" b="0"/>
              <a:pathLst>
                <a:path w="249441" h="115227">
                  <a:moveTo>
                    <a:pt x="249441" y="0"/>
                  </a:moveTo>
                  <a:lnTo>
                    <a:pt x="0" y="115227"/>
                  </a:lnTo>
                </a:path>
              </a:pathLst>
            </a:custGeom>
            <a:ln w="27432" cap="flat">
              <a:miter lim="127000"/>
            </a:ln>
          </p:spPr>
          <p:style>
            <a:lnRef idx="1">
              <a:srgbClr val="FFFFFF"/>
            </a:lnRef>
            <a:fillRef idx="0">
              <a:srgbClr val="000000">
                <a:alpha val="0"/>
              </a:srgbClr>
            </a:fillRef>
            <a:effectRef idx="0">
              <a:scrgbClr r="0" g="0" b="0"/>
            </a:effectRef>
            <a:fontRef idx="none"/>
          </p:style>
          <p:txBody>
            <a:bodyPr/>
            <a:lstStyle/>
            <a:p>
              <a:endParaRPr lang="nl-NL"/>
            </a:p>
          </p:txBody>
        </p:sp>
        <p:sp>
          <p:nvSpPr>
            <p:cNvPr id="246" name="Shape 356">
              <a:extLst>
                <a:ext uri="{FF2B5EF4-FFF2-40B4-BE49-F238E27FC236}">
                  <a16:creationId xmlns:a16="http://schemas.microsoft.com/office/drawing/2014/main" id="{DE3909C7-5DB4-7645-5B15-553D653DAD32}"/>
                </a:ext>
              </a:extLst>
            </p:cNvPr>
            <p:cNvSpPr/>
            <p:nvPr userDrawn="1"/>
          </p:nvSpPr>
          <p:spPr>
            <a:xfrm>
              <a:off x="10006604" y="2882262"/>
              <a:ext cx="249424" cy="115212"/>
            </a:xfrm>
            <a:custGeom>
              <a:avLst/>
              <a:gdLst/>
              <a:ahLst/>
              <a:cxnLst/>
              <a:rect l="0" t="0" r="0" b="0"/>
              <a:pathLst>
                <a:path w="249441" h="115214">
                  <a:moveTo>
                    <a:pt x="249441" y="0"/>
                  </a:moveTo>
                  <a:lnTo>
                    <a:pt x="0" y="115214"/>
                  </a:lnTo>
                </a:path>
              </a:pathLst>
            </a:custGeom>
            <a:ln w="27432" cap="flat">
              <a:miter lim="127000"/>
            </a:ln>
          </p:spPr>
          <p:style>
            <a:lnRef idx="1">
              <a:srgbClr val="FFFFFF"/>
            </a:lnRef>
            <a:fillRef idx="0">
              <a:srgbClr val="000000">
                <a:alpha val="0"/>
              </a:srgbClr>
            </a:fillRef>
            <a:effectRef idx="0">
              <a:scrgbClr r="0" g="0" b="0"/>
            </a:effectRef>
            <a:fontRef idx="none"/>
          </p:style>
          <p:txBody>
            <a:bodyPr/>
            <a:lstStyle/>
            <a:p>
              <a:endParaRPr lang="nl-NL"/>
            </a:p>
          </p:txBody>
        </p:sp>
        <p:sp>
          <p:nvSpPr>
            <p:cNvPr id="247" name="Shape 357">
              <a:extLst>
                <a:ext uri="{FF2B5EF4-FFF2-40B4-BE49-F238E27FC236}">
                  <a16:creationId xmlns:a16="http://schemas.microsoft.com/office/drawing/2014/main" id="{CBF9416B-7D7C-F1BA-8FE6-DC929CC2DE8C}"/>
                </a:ext>
              </a:extLst>
            </p:cNvPr>
            <p:cNvSpPr/>
            <p:nvPr userDrawn="1"/>
          </p:nvSpPr>
          <p:spPr>
            <a:xfrm>
              <a:off x="10006604" y="5312132"/>
              <a:ext cx="249424" cy="115225"/>
            </a:xfrm>
            <a:custGeom>
              <a:avLst/>
              <a:gdLst/>
              <a:ahLst/>
              <a:cxnLst/>
              <a:rect l="0" t="0" r="0" b="0"/>
              <a:pathLst>
                <a:path w="249441" h="115227">
                  <a:moveTo>
                    <a:pt x="249441" y="115227"/>
                  </a:moveTo>
                  <a:lnTo>
                    <a:pt x="0" y="0"/>
                  </a:lnTo>
                </a:path>
              </a:pathLst>
            </a:custGeom>
            <a:ln w="27432" cap="flat">
              <a:miter lim="127000"/>
            </a:ln>
          </p:spPr>
          <p:style>
            <a:lnRef idx="1">
              <a:srgbClr val="FFFFFF"/>
            </a:lnRef>
            <a:fillRef idx="0">
              <a:srgbClr val="000000">
                <a:alpha val="0"/>
              </a:srgbClr>
            </a:fillRef>
            <a:effectRef idx="0">
              <a:scrgbClr r="0" g="0" b="0"/>
            </a:effectRef>
            <a:fontRef idx="none"/>
          </p:style>
          <p:txBody>
            <a:bodyPr/>
            <a:lstStyle/>
            <a:p>
              <a:endParaRPr lang="nl-NL"/>
            </a:p>
          </p:txBody>
        </p:sp>
        <p:sp>
          <p:nvSpPr>
            <p:cNvPr id="248" name="Shape 367">
              <a:extLst>
                <a:ext uri="{FF2B5EF4-FFF2-40B4-BE49-F238E27FC236}">
                  <a16:creationId xmlns:a16="http://schemas.microsoft.com/office/drawing/2014/main" id="{37009F63-C93F-AF32-1283-40A5F84868EF}"/>
                </a:ext>
              </a:extLst>
            </p:cNvPr>
            <p:cNvSpPr/>
            <p:nvPr userDrawn="1"/>
          </p:nvSpPr>
          <p:spPr>
            <a:xfrm>
              <a:off x="10006604" y="5919600"/>
              <a:ext cx="249424" cy="115225"/>
            </a:xfrm>
            <a:custGeom>
              <a:avLst/>
              <a:gdLst/>
              <a:ahLst/>
              <a:cxnLst/>
              <a:rect l="0" t="0" r="0" b="0"/>
              <a:pathLst>
                <a:path w="249441" h="115227">
                  <a:moveTo>
                    <a:pt x="249441" y="115227"/>
                  </a:moveTo>
                  <a:lnTo>
                    <a:pt x="0" y="0"/>
                  </a:lnTo>
                </a:path>
              </a:pathLst>
            </a:custGeom>
            <a:ln w="27432" cap="flat">
              <a:miter lim="127000"/>
            </a:ln>
          </p:spPr>
          <p:style>
            <a:lnRef idx="1">
              <a:srgbClr val="FFFFFF"/>
            </a:lnRef>
            <a:fillRef idx="0">
              <a:srgbClr val="000000">
                <a:alpha val="0"/>
              </a:srgbClr>
            </a:fillRef>
            <a:effectRef idx="0">
              <a:scrgbClr r="0" g="0" b="0"/>
            </a:effectRef>
            <a:fontRef idx="none"/>
          </p:style>
          <p:txBody>
            <a:bodyPr/>
            <a:lstStyle/>
            <a:p>
              <a:endParaRPr lang="nl-NL"/>
            </a:p>
          </p:txBody>
        </p:sp>
        <p:sp>
          <p:nvSpPr>
            <p:cNvPr id="249" name="Shape 368">
              <a:extLst>
                <a:ext uri="{FF2B5EF4-FFF2-40B4-BE49-F238E27FC236}">
                  <a16:creationId xmlns:a16="http://schemas.microsoft.com/office/drawing/2014/main" id="{FCD7AA11-CED7-FD94-BC3A-A301EE684E62}"/>
                </a:ext>
              </a:extLst>
            </p:cNvPr>
            <p:cNvSpPr/>
            <p:nvPr userDrawn="1"/>
          </p:nvSpPr>
          <p:spPr>
            <a:xfrm>
              <a:off x="10006604" y="4704664"/>
              <a:ext cx="249424" cy="115225"/>
            </a:xfrm>
            <a:custGeom>
              <a:avLst/>
              <a:gdLst/>
              <a:ahLst/>
              <a:cxnLst/>
              <a:rect l="0" t="0" r="0" b="0"/>
              <a:pathLst>
                <a:path w="249441" h="115227">
                  <a:moveTo>
                    <a:pt x="249441" y="115227"/>
                  </a:moveTo>
                  <a:lnTo>
                    <a:pt x="0" y="0"/>
                  </a:lnTo>
                </a:path>
              </a:pathLst>
            </a:custGeom>
            <a:ln w="27432" cap="flat">
              <a:miter lim="127000"/>
            </a:ln>
          </p:spPr>
          <p:style>
            <a:lnRef idx="1">
              <a:srgbClr val="FFFFFF"/>
            </a:lnRef>
            <a:fillRef idx="0">
              <a:srgbClr val="000000">
                <a:alpha val="0"/>
              </a:srgbClr>
            </a:fillRef>
            <a:effectRef idx="0">
              <a:scrgbClr r="0" g="0" b="0"/>
            </a:effectRef>
            <a:fontRef idx="none"/>
          </p:style>
          <p:txBody>
            <a:bodyPr/>
            <a:lstStyle/>
            <a:p>
              <a:endParaRPr lang="nl-NL"/>
            </a:p>
          </p:txBody>
        </p:sp>
        <p:sp>
          <p:nvSpPr>
            <p:cNvPr id="250" name="Shape 369">
              <a:extLst>
                <a:ext uri="{FF2B5EF4-FFF2-40B4-BE49-F238E27FC236}">
                  <a16:creationId xmlns:a16="http://schemas.microsoft.com/office/drawing/2014/main" id="{EFF4C211-9359-A636-4DA2-EC5815359A51}"/>
                </a:ext>
              </a:extLst>
            </p:cNvPr>
            <p:cNvSpPr/>
            <p:nvPr userDrawn="1"/>
          </p:nvSpPr>
          <p:spPr>
            <a:xfrm>
              <a:off x="10006604" y="4097197"/>
              <a:ext cx="249424" cy="115212"/>
            </a:xfrm>
            <a:custGeom>
              <a:avLst/>
              <a:gdLst/>
              <a:ahLst/>
              <a:cxnLst/>
              <a:rect l="0" t="0" r="0" b="0"/>
              <a:pathLst>
                <a:path w="249441" h="115214">
                  <a:moveTo>
                    <a:pt x="249441" y="115214"/>
                  </a:moveTo>
                  <a:lnTo>
                    <a:pt x="0" y="0"/>
                  </a:lnTo>
                </a:path>
              </a:pathLst>
            </a:custGeom>
            <a:ln w="27432" cap="flat">
              <a:miter lim="127000"/>
            </a:ln>
          </p:spPr>
          <p:style>
            <a:lnRef idx="1">
              <a:srgbClr val="FFFFFF"/>
            </a:lnRef>
            <a:fillRef idx="0">
              <a:srgbClr val="000000">
                <a:alpha val="0"/>
              </a:srgbClr>
            </a:fillRef>
            <a:effectRef idx="0">
              <a:scrgbClr r="0" g="0" b="0"/>
            </a:effectRef>
            <a:fontRef idx="none"/>
          </p:style>
          <p:txBody>
            <a:bodyPr/>
            <a:lstStyle/>
            <a:p>
              <a:endParaRPr lang="nl-NL"/>
            </a:p>
          </p:txBody>
        </p:sp>
        <p:sp>
          <p:nvSpPr>
            <p:cNvPr id="251" name="Shape 370">
              <a:extLst>
                <a:ext uri="{FF2B5EF4-FFF2-40B4-BE49-F238E27FC236}">
                  <a16:creationId xmlns:a16="http://schemas.microsoft.com/office/drawing/2014/main" id="{CDCD0B7E-C416-E919-9ED0-A0DA61D98685}"/>
                </a:ext>
              </a:extLst>
            </p:cNvPr>
            <p:cNvSpPr/>
            <p:nvPr userDrawn="1"/>
          </p:nvSpPr>
          <p:spPr>
            <a:xfrm>
              <a:off x="9980786" y="3547335"/>
              <a:ext cx="301059" cy="0"/>
            </a:xfrm>
            <a:custGeom>
              <a:avLst/>
              <a:gdLst/>
              <a:ahLst/>
              <a:cxnLst/>
              <a:rect l="0" t="0" r="0" b="0"/>
              <a:pathLst>
                <a:path w="301079">
                  <a:moveTo>
                    <a:pt x="301079" y="0"/>
                  </a:moveTo>
                  <a:lnTo>
                    <a:pt x="0" y="0"/>
                  </a:lnTo>
                </a:path>
              </a:pathLst>
            </a:custGeom>
            <a:ln w="27432" cap="flat">
              <a:miter lim="127000"/>
            </a:ln>
          </p:spPr>
          <p:style>
            <a:lnRef idx="1">
              <a:srgbClr val="FFFFFF"/>
            </a:lnRef>
            <a:fillRef idx="0">
              <a:srgbClr val="000000">
                <a:alpha val="0"/>
              </a:srgbClr>
            </a:fillRef>
            <a:effectRef idx="0">
              <a:scrgbClr r="0" g="0" b="0"/>
            </a:effectRef>
            <a:fontRef idx="none"/>
          </p:style>
          <p:txBody>
            <a:bodyPr/>
            <a:lstStyle/>
            <a:p>
              <a:endParaRPr lang="nl-NL"/>
            </a:p>
          </p:txBody>
        </p:sp>
        <p:sp>
          <p:nvSpPr>
            <p:cNvPr id="252" name="Shape 300">
              <a:extLst>
                <a:ext uri="{FF2B5EF4-FFF2-40B4-BE49-F238E27FC236}">
                  <a16:creationId xmlns:a16="http://schemas.microsoft.com/office/drawing/2014/main" id="{6D9374A7-0119-B3A9-4326-C63C7C5798B4}"/>
                </a:ext>
              </a:extLst>
            </p:cNvPr>
            <p:cNvSpPr/>
            <p:nvPr userDrawn="1"/>
          </p:nvSpPr>
          <p:spPr>
            <a:xfrm rot="21078186" flipV="1">
              <a:off x="6063754" y="358775"/>
              <a:ext cx="140799" cy="277195"/>
            </a:xfrm>
            <a:custGeom>
              <a:avLst/>
              <a:gdLst/>
              <a:ahLst/>
              <a:cxnLst/>
              <a:rect l="0" t="0" r="0" b="0"/>
              <a:pathLst>
                <a:path w="103314" h="278168">
                  <a:moveTo>
                    <a:pt x="103314" y="278168"/>
                  </a:moveTo>
                  <a:lnTo>
                    <a:pt x="0" y="0"/>
                  </a:lnTo>
                </a:path>
              </a:pathLst>
            </a:custGeom>
            <a:ln w="27432" cap="flat">
              <a:miter lim="127000"/>
            </a:ln>
          </p:spPr>
          <p:style>
            <a:lnRef idx="1">
              <a:srgbClr val="FFFFFF"/>
            </a:lnRef>
            <a:fillRef idx="0">
              <a:srgbClr val="000000">
                <a:alpha val="0"/>
              </a:srgbClr>
            </a:fillRef>
            <a:effectRef idx="0">
              <a:scrgbClr r="0" g="0" b="0"/>
            </a:effectRef>
            <a:fontRef idx="none"/>
          </p:style>
          <p:txBody>
            <a:bodyPr/>
            <a:lstStyle/>
            <a:p>
              <a:endParaRPr lang="nl-NL"/>
            </a:p>
          </p:txBody>
        </p:sp>
      </p:grpSp>
    </p:spTree>
    <p:extLst>
      <p:ext uri="{BB962C8B-B14F-4D97-AF65-F5344CB8AC3E}">
        <p14:creationId xmlns:p14="http://schemas.microsoft.com/office/powerpoint/2010/main" val="35751865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Kolom intro, 2 kolommen inhoud (paars)">
    <p:spTree>
      <p:nvGrpSpPr>
        <p:cNvPr id="1" name=""/>
        <p:cNvGrpSpPr/>
        <p:nvPr/>
      </p:nvGrpSpPr>
      <p:grpSpPr>
        <a:xfrm>
          <a:off x="0" y="0"/>
          <a:ext cx="0" cy="0"/>
          <a:chOff x="0" y="0"/>
          <a:chExt cx="0" cy="0"/>
        </a:xfrm>
      </p:grpSpPr>
      <p:sp>
        <p:nvSpPr>
          <p:cNvPr id="2" name="Achtergrond">
            <a:extLst>
              <a:ext uri="{FF2B5EF4-FFF2-40B4-BE49-F238E27FC236}">
                <a16:creationId xmlns:a16="http://schemas.microsoft.com/office/drawing/2014/main" id="{C38186CE-1B1C-31A3-8C47-26A394690AA8}"/>
              </a:ext>
            </a:extLst>
          </p:cNvPr>
          <p:cNvSpPr/>
          <p:nvPr userDrawn="1"/>
        </p:nvSpPr>
        <p:spPr>
          <a:xfrm>
            <a:off x="-1" y="-6162"/>
            <a:ext cx="10691813" cy="7559676"/>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ln>
                <a:noFill/>
              </a:ln>
            </a:endParaRPr>
          </a:p>
        </p:txBody>
      </p:sp>
      <p:sp>
        <p:nvSpPr>
          <p:cNvPr id="3" name="Tijdelijke aanduiding voor datum 2">
            <a:extLst>
              <a:ext uri="{FF2B5EF4-FFF2-40B4-BE49-F238E27FC236}">
                <a16:creationId xmlns:a16="http://schemas.microsoft.com/office/drawing/2014/main" id="{96CFDE31-7543-8CED-B1D2-C93445E327F7}"/>
              </a:ext>
            </a:extLst>
          </p:cNvPr>
          <p:cNvSpPr>
            <a:spLocks noGrp="1"/>
          </p:cNvSpPr>
          <p:nvPr>
            <p:ph type="dt" sz="half" idx="10"/>
          </p:nvPr>
        </p:nvSpPr>
        <p:spPr/>
        <p:txBody>
          <a:bodyPr/>
          <a:lstStyle/>
          <a:p>
            <a:fld id="{371B548E-7544-487A-BFA0-F0229D0D1C5F}" type="datetimeFigureOut">
              <a:rPr lang="nl-NL" smtClean="0"/>
              <a:t>13-7-2026</a:t>
            </a:fld>
            <a:endParaRPr lang="nl-NL"/>
          </a:p>
        </p:txBody>
      </p:sp>
      <p:sp>
        <p:nvSpPr>
          <p:cNvPr id="4" name="Tijdelijke aanduiding voor voettekst 3">
            <a:extLst>
              <a:ext uri="{FF2B5EF4-FFF2-40B4-BE49-F238E27FC236}">
                <a16:creationId xmlns:a16="http://schemas.microsoft.com/office/drawing/2014/main" id="{8B9937FC-407C-B9E0-F0B9-4CCB7345CA43}"/>
              </a:ext>
            </a:extLst>
          </p:cNvPr>
          <p:cNvSpPr>
            <a:spLocks noGrp="1"/>
          </p:cNvSpPr>
          <p:nvPr>
            <p:ph type="ftr" sz="quarter" idx="11"/>
          </p:nvPr>
        </p:nvSpPr>
        <p:spPr>
          <a:xfrm>
            <a:off x="358775" y="6959451"/>
            <a:ext cx="6888163" cy="402483"/>
          </a:xfrm>
        </p:spPr>
        <p:txBody>
          <a:bodyPr/>
          <a:lstStyle/>
          <a:p>
            <a:endParaRPr lang="nl-NL" dirty="0"/>
          </a:p>
        </p:txBody>
      </p:sp>
      <p:sp>
        <p:nvSpPr>
          <p:cNvPr id="5" name="Tijdelijke aanduiding voor dianummer 4">
            <a:extLst>
              <a:ext uri="{FF2B5EF4-FFF2-40B4-BE49-F238E27FC236}">
                <a16:creationId xmlns:a16="http://schemas.microsoft.com/office/drawing/2014/main" id="{F6A200E6-9246-C13B-722D-602FD2A95B12}"/>
              </a:ext>
            </a:extLst>
          </p:cNvPr>
          <p:cNvSpPr>
            <a:spLocks noGrp="1"/>
          </p:cNvSpPr>
          <p:nvPr>
            <p:ph type="sldNum" sz="quarter" idx="12"/>
          </p:nvPr>
        </p:nvSpPr>
        <p:spPr>
          <a:xfrm>
            <a:off x="9696450" y="6959450"/>
            <a:ext cx="641350" cy="402483"/>
          </a:xfrm>
        </p:spPr>
        <p:txBody>
          <a:bodyPr/>
          <a:lstStyle/>
          <a:p>
            <a:fld id="{688FD7E2-5F31-41B6-B10F-6E33F57EE559}" type="slidenum">
              <a:rPr lang="nl-NL" smtClean="0"/>
              <a:pPr/>
              <a:t>‹nr.›</a:t>
            </a:fld>
            <a:endParaRPr lang="nl-NL" dirty="0"/>
          </a:p>
        </p:txBody>
      </p:sp>
      <p:sp>
        <p:nvSpPr>
          <p:cNvPr id="14" name="Tijdelijke aanduiding voor tekst 13">
            <a:extLst>
              <a:ext uri="{FF2B5EF4-FFF2-40B4-BE49-F238E27FC236}">
                <a16:creationId xmlns:a16="http://schemas.microsoft.com/office/drawing/2014/main" id="{17247A7D-6EFF-A89C-F83A-A380626DEF77}"/>
              </a:ext>
            </a:extLst>
          </p:cNvPr>
          <p:cNvSpPr>
            <a:spLocks noGrp="1"/>
          </p:cNvSpPr>
          <p:nvPr>
            <p:ph type="body" sz="quarter" idx="17" hasCustomPrompt="1"/>
          </p:nvPr>
        </p:nvSpPr>
        <p:spPr>
          <a:xfrm>
            <a:off x="358776" y="302061"/>
            <a:ext cx="4806949" cy="6473825"/>
          </a:xfrm>
          <a:prstGeom prst="rect">
            <a:avLst/>
          </a:prstGeom>
        </p:spPr>
        <p:txBody>
          <a:bodyPr>
            <a:normAutofit/>
          </a:bodyPr>
          <a:lstStyle>
            <a:lvl1pPr>
              <a:lnSpc>
                <a:spcPct val="102000"/>
              </a:lnSpc>
              <a:tabLst>
                <a:tab pos="534988" algn="l"/>
              </a:tabLst>
              <a:defRPr sz="1800" b="1"/>
            </a:lvl1pPr>
          </a:lstStyle>
          <a:p>
            <a:pPr lvl="0"/>
            <a:r>
              <a:rPr lang="nl-NL" dirty="0"/>
              <a:t>Intro</a:t>
            </a:r>
          </a:p>
        </p:txBody>
      </p:sp>
      <p:sp>
        <p:nvSpPr>
          <p:cNvPr id="8" name="Tijdelijke aanduiding voor tekst 13">
            <a:extLst>
              <a:ext uri="{FF2B5EF4-FFF2-40B4-BE49-F238E27FC236}">
                <a16:creationId xmlns:a16="http://schemas.microsoft.com/office/drawing/2014/main" id="{5C2BC0CF-599B-6972-D572-6AA8F771FAD9}"/>
              </a:ext>
            </a:extLst>
          </p:cNvPr>
          <p:cNvSpPr>
            <a:spLocks noGrp="1"/>
          </p:cNvSpPr>
          <p:nvPr>
            <p:ph type="body" sz="quarter" idx="18" hasCustomPrompt="1"/>
          </p:nvPr>
        </p:nvSpPr>
        <p:spPr>
          <a:xfrm>
            <a:off x="5538789" y="323107"/>
            <a:ext cx="2314800" cy="6473825"/>
          </a:xfrm>
          <a:prstGeom prst="rect">
            <a:avLst/>
          </a:prstGeom>
        </p:spPr>
        <p:txBody>
          <a:bodyPr>
            <a:normAutofit/>
          </a:bodyPr>
          <a:lstStyle>
            <a:lvl1pPr>
              <a:lnSpc>
                <a:spcPct val="104000"/>
              </a:lnSpc>
              <a:tabLst>
                <a:tab pos="534988" algn="l"/>
              </a:tabLst>
              <a:defRPr sz="1200" b="0"/>
            </a:lvl1pPr>
          </a:lstStyle>
          <a:p>
            <a:pPr lvl="0"/>
            <a:r>
              <a:rPr lang="nl-NL" dirty="0"/>
              <a:t>Inhoud kolom</a:t>
            </a:r>
          </a:p>
        </p:txBody>
      </p:sp>
      <p:sp>
        <p:nvSpPr>
          <p:cNvPr id="10" name="Tijdelijke aanduiding voor tekst 13">
            <a:extLst>
              <a:ext uri="{FF2B5EF4-FFF2-40B4-BE49-F238E27FC236}">
                <a16:creationId xmlns:a16="http://schemas.microsoft.com/office/drawing/2014/main" id="{A61F3D4D-3510-FD20-5EFF-287C17661B6A}"/>
              </a:ext>
            </a:extLst>
          </p:cNvPr>
          <p:cNvSpPr>
            <a:spLocks noGrp="1"/>
          </p:cNvSpPr>
          <p:nvPr>
            <p:ph type="body" sz="quarter" idx="19" hasCustomPrompt="1"/>
          </p:nvPr>
        </p:nvSpPr>
        <p:spPr>
          <a:xfrm>
            <a:off x="8018463" y="323106"/>
            <a:ext cx="2312987" cy="6473825"/>
          </a:xfrm>
          <a:prstGeom prst="rect">
            <a:avLst/>
          </a:prstGeom>
        </p:spPr>
        <p:txBody>
          <a:bodyPr>
            <a:normAutofit/>
          </a:bodyPr>
          <a:lstStyle>
            <a:lvl1pPr>
              <a:lnSpc>
                <a:spcPct val="104000"/>
              </a:lnSpc>
              <a:tabLst>
                <a:tab pos="534988" algn="l"/>
              </a:tabLst>
              <a:defRPr sz="1200" b="0"/>
            </a:lvl1pPr>
          </a:lstStyle>
          <a:p>
            <a:pPr lvl="0"/>
            <a:r>
              <a:rPr lang="nl-NL" dirty="0"/>
              <a:t>Inhoud kolom</a:t>
            </a:r>
          </a:p>
        </p:txBody>
      </p:sp>
    </p:spTree>
    <p:extLst>
      <p:ext uri="{BB962C8B-B14F-4D97-AF65-F5344CB8AC3E}">
        <p14:creationId xmlns:p14="http://schemas.microsoft.com/office/powerpoint/2010/main" val="12964172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Kolom intro, 2 kolommen inhoud (blauw)">
    <p:spTree>
      <p:nvGrpSpPr>
        <p:cNvPr id="1" name=""/>
        <p:cNvGrpSpPr/>
        <p:nvPr/>
      </p:nvGrpSpPr>
      <p:grpSpPr>
        <a:xfrm>
          <a:off x="0" y="0"/>
          <a:ext cx="0" cy="0"/>
          <a:chOff x="0" y="0"/>
          <a:chExt cx="0" cy="0"/>
        </a:xfrm>
      </p:grpSpPr>
      <p:sp>
        <p:nvSpPr>
          <p:cNvPr id="2" name="Achtergrond">
            <a:extLst>
              <a:ext uri="{FF2B5EF4-FFF2-40B4-BE49-F238E27FC236}">
                <a16:creationId xmlns:a16="http://schemas.microsoft.com/office/drawing/2014/main" id="{C38186CE-1B1C-31A3-8C47-26A394690AA8}"/>
              </a:ext>
            </a:extLst>
          </p:cNvPr>
          <p:cNvSpPr/>
          <p:nvPr userDrawn="1"/>
        </p:nvSpPr>
        <p:spPr>
          <a:xfrm>
            <a:off x="-1" y="-6162"/>
            <a:ext cx="10691813" cy="7559676"/>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ln>
                <a:noFill/>
              </a:ln>
            </a:endParaRPr>
          </a:p>
        </p:txBody>
      </p:sp>
      <p:sp>
        <p:nvSpPr>
          <p:cNvPr id="3" name="Tijdelijke aanduiding voor datum 2">
            <a:extLst>
              <a:ext uri="{FF2B5EF4-FFF2-40B4-BE49-F238E27FC236}">
                <a16:creationId xmlns:a16="http://schemas.microsoft.com/office/drawing/2014/main" id="{96CFDE31-7543-8CED-B1D2-C93445E327F7}"/>
              </a:ext>
            </a:extLst>
          </p:cNvPr>
          <p:cNvSpPr>
            <a:spLocks noGrp="1"/>
          </p:cNvSpPr>
          <p:nvPr>
            <p:ph type="dt" sz="half" idx="10"/>
          </p:nvPr>
        </p:nvSpPr>
        <p:spPr/>
        <p:txBody>
          <a:bodyPr/>
          <a:lstStyle/>
          <a:p>
            <a:fld id="{371B548E-7544-487A-BFA0-F0229D0D1C5F}" type="datetimeFigureOut">
              <a:rPr lang="nl-NL" smtClean="0"/>
              <a:t>13-7-2026</a:t>
            </a:fld>
            <a:endParaRPr lang="nl-NL"/>
          </a:p>
        </p:txBody>
      </p:sp>
      <p:sp>
        <p:nvSpPr>
          <p:cNvPr id="4" name="Tijdelijke aanduiding voor voettekst 3">
            <a:extLst>
              <a:ext uri="{FF2B5EF4-FFF2-40B4-BE49-F238E27FC236}">
                <a16:creationId xmlns:a16="http://schemas.microsoft.com/office/drawing/2014/main" id="{8B9937FC-407C-B9E0-F0B9-4CCB7345CA43}"/>
              </a:ext>
            </a:extLst>
          </p:cNvPr>
          <p:cNvSpPr>
            <a:spLocks noGrp="1"/>
          </p:cNvSpPr>
          <p:nvPr>
            <p:ph type="ftr" sz="quarter" idx="11"/>
          </p:nvPr>
        </p:nvSpPr>
        <p:spPr>
          <a:xfrm>
            <a:off x="358775" y="6959451"/>
            <a:ext cx="6888163" cy="402483"/>
          </a:xfrm>
        </p:spPr>
        <p:txBody>
          <a:bodyPr/>
          <a:lstStyle/>
          <a:p>
            <a:endParaRPr lang="nl-NL" dirty="0"/>
          </a:p>
        </p:txBody>
      </p:sp>
      <p:sp>
        <p:nvSpPr>
          <p:cNvPr id="5" name="Tijdelijke aanduiding voor dianummer 4">
            <a:extLst>
              <a:ext uri="{FF2B5EF4-FFF2-40B4-BE49-F238E27FC236}">
                <a16:creationId xmlns:a16="http://schemas.microsoft.com/office/drawing/2014/main" id="{F6A200E6-9246-C13B-722D-602FD2A95B12}"/>
              </a:ext>
            </a:extLst>
          </p:cNvPr>
          <p:cNvSpPr>
            <a:spLocks noGrp="1"/>
          </p:cNvSpPr>
          <p:nvPr>
            <p:ph type="sldNum" sz="quarter" idx="12"/>
          </p:nvPr>
        </p:nvSpPr>
        <p:spPr>
          <a:xfrm>
            <a:off x="9696450" y="6959450"/>
            <a:ext cx="641350" cy="402483"/>
          </a:xfrm>
        </p:spPr>
        <p:txBody>
          <a:bodyPr/>
          <a:lstStyle/>
          <a:p>
            <a:fld id="{688FD7E2-5F31-41B6-B10F-6E33F57EE559}" type="slidenum">
              <a:rPr lang="nl-NL" smtClean="0"/>
              <a:pPr/>
              <a:t>‹nr.›</a:t>
            </a:fld>
            <a:endParaRPr lang="nl-NL" dirty="0"/>
          </a:p>
        </p:txBody>
      </p:sp>
      <p:sp>
        <p:nvSpPr>
          <p:cNvPr id="14" name="Tijdelijke aanduiding voor tekst 13">
            <a:extLst>
              <a:ext uri="{FF2B5EF4-FFF2-40B4-BE49-F238E27FC236}">
                <a16:creationId xmlns:a16="http://schemas.microsoft.com/office/drawing/2014/main" id="{17247A7D-6EFF-A89C-F83A-A380626DEF77}"/>
              </a:ext>
            </a:extLst>
          </p:cNvPr>
          <p:cNvSpPr>
            <a:spLocks noGrp="1"/>
          </p:cNvSpPr>
          <p:nvPr>
            <p:ph type="body" sz="quarter" idx="17" hasCustomPrompt="1"/>
          </p:nvPr>
        </p:nvSpPr>
        <p:spPr>
          <a:xfrm>
            <a:off x="358776" y="302061"/>
            <a:ext cx="4806949" cy="6473825"/>
          </a:xfrm>
          <a:prstGeom prst="rect">
            <a:avLst/>
          </a:prstGeom>
        </p:spPr>
        <p:txBody>
          <a:bodyPr>
            <a:normAutofit/>
          </a:bodyPr>
          <a:lstStyle>
            <a:lvl1pPr>
              <a:lnSpc>
                <a:spcPct val="102000"/>
              </a:lnSpc>
              <a:tabLst>
                <a:tab pos="534988" algn="l"/>
              </a:tabLst>
              <a:defRPr sz="1800" b="1"/>
            </a:lvl1pPr>
          </a:lstStyle>
          <a:p>
            <a:pPr lvl="0"/>
            <a:r>
              <a:rPr lang="nl-NL" dirty="0"/>
              <a:t>Intro</a:t>
            </a:r>
          </a:p>
        </p:txBody>
      </p:sp>
      <p:sp>
        <p:nvSpPr>
          <p:cNvPr id="8" name="Tijdelijke aanduiding voor tekst 13">
            <a:extLst>
              <a:ext uri="{FF2B5EF4-FFF2-40B4-BE49-F238E27FC236}">
                <a16:creationId xmlns:a16="http://schemas.microsoft.com/office/drawing/2014/main" id="{5C2BC0CF-599B-6972-D572-6AA8F771FAD9}"/>
              </a:ext>
            </a:extLst>
          </p:cNvPr>
          <p:cNvSpPr>
            <a:spLocks noGrp="1"/>
          </p:cNvSpPr>
          <p:nvPr>
            <p:ph type="body" sz="quarter" idx="18" hasCustomPrompt="1"/>
          </p:nvPr>
        </p:nvSpPr>
        <p:spPr>
          <a:xfrm>
            <a:off x="5538789" y="323107"/>
            <a:ext cx="2314800" cy="6473825"/>
          </a:xfrm>
          <a:prstGeom prst="rect">
            <a:avLst/>
          </a:prstGeom>
        </p:spPr>
        <p:txBody>
          <a:bodyPr>
            <a:normAutofit/>
          </a:bodyPr>
          <a:lstStyle>
            <a:lvl1pPr>
              <a:lnSpc>
                <a:spcPct val="104000"/>
              </a:lnSpc>
              <a:tabLst>
                <a:tab pos="534988" algn="l"/>
              </a:tabLst>
              <a:defRPr sz="1200" b="0"/>
            </a:lvl1pPr>
          </a:lstStyle>
          <a:p>
            <a:pPr lvl="0"/>
            <a:r>
              <a:rPr lang="nl-NL" dirty="0"/>
              <a:t>Inhoud kolom</a:t>
            </a:r>
          </a:p>
        </p:txBody>
      </p:sp>
      <p:sp>
        <p:nvSpPr>
          <p:cNvPr id="10" name="Tijdelijke aanduiding voor tekst 13">
            <a:extLst>
              <a:ext uri="{FF2B5EF4-FFF2-40B4-BE49-F238E27FC236}">
                <a16:creationId xmlns:a16="http://schemas.microsoft.com/office/drawing/2014/main" id="{A61F3D4D-3510-FD20-5EFF-287C17661B6A}"/>
              </a:ext>
            </a:extLst>
          </p:cNvPr>
          <p:cNvSpPr>
            <a:spLocks noGrp="1"/>
          </p:cNvSpPr>
          <p:nvPr>
            <p:ph type="body" sz="quarter" idx="19" hasCustomPrompt="1"/>
          </p:nvPr>
        </p:nvSpPr>
        <p:spPr>
          <a:xfrm>
            <a:off x="8018463" y="323106"/>
            <a:ext cx="2312987" cy="6473825"/>
          </a:xfrm>
          <a:prstGeom prst="rect">
            <a:avLst/>
          </a:prstGeom>
        </p:spPr>
        <p:txBody>
          <a:bodyPr>
            <a:normAutofit/>
          </a:bodyPr>
          <a:lstStyle>
            <a:lvl1pPr>
              <a:lnSpc>
                <a:spcPct val="104000"/>
              </a:lnSpc>
              <a:tabLst>
                <a:tab pos="534988" algn="l"/>
              </a:tabLst>
              <a:defRPr sz="1200" b="0"/>
            </a:lvl1pPr>
          </a:lstStyle>
          <a:p>
            <a:pPr lvl="0"/>
            <a:r>
              <a:rPr lang="nl-NL" dirty="0"/>
              <a:t>Inhoud kolom</a:t>
            </a:r>
          </a:p>
        </p:txBody>
      </p:sp>
    </p:spTree>
    <p:extLst>
      <p:ext uri="{BB962C8B-B14F-4D97-AF65-F5344CB8AC3E}">
        <p14:creationId xmlns:p14="http://schemas.microsoft.com/office/powerpoint/2010/main" val="38848239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Tekst links, kleurvlak rechts (paars)">
    <p:spTree>
      <p:nvGrpSpPr>
        <p:cNvPr id="1" name=""/>
        <p:cNvGrpSpPr/>
        <p:nvPr/>
      </p:nvGrpSpPr>
      <p:grpSpPr>
        <a:xfrm>
          <a:off x="0" y="0"/>
          <a:ext cx="0" cy="0"/>
          <a:chOff x="0" y="0"/>
          <a:chExt cx="0" cy="0"/>
        </a:xfrm>
      </p:grpSpPr>
      <p:sp>
        <p:nvSpPr>
          <p:cNvPr id="2" name="Achtergrond">
            <a:extLst>
              <a:ext uri="{FF2B5EF4-FFF2-40B4-BE49-F238E27FC236}">
                <a16:creationId xmlns:a16="http://schemas.microsoft.com/office/drawing/2014/main" id="{52067486-81B1-1A08-D7F7-A32D822F1A36}"/>
              </a:ext>
            </a:extLst>
          </p:cNvPr>
          <p:cNvSpPr/>
          <p:nvPr userDrawn="1"/>
        </p:nvSpPr>
        <p:spPr>
          <a:xfrm>
            <a:off x="5353843" y="-6162"/>
            <a:ext cx="5337969" cy="7559676"/>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ln>
                <a:noFill/>
              </a:ln>
            </a:endParaRPr>
          </a:p>
        </p:txBody>
      </p:sp>
      <p:sp>
        <p:nvSpPr>
          <p:cNvPr id="3" name="Tijdelijke aanduiding voor datum 2">
            <a:extLst>
              <a:ext uri="{FF2B5EF4-FFF2-40B4-BE49-F238E27FC236}">
                <a16:creationId xmlns:a16="http://schemas.microsoft.com/office/drawing/2014/main" id="{96CFDE31-7543-8CED-B1D2-C93445E327F7}"/>
              </a:ext>
            </a:extLst>
          </p:cNvPr>
          <p:cNvSpPr>
            <a:spLocks noGrp="1"/>
          </p:cNvSpPr>
          <p:nvPr>
            <p:ph type="dt" sz="half" idx="10"/>
          </p:nvPr>
        </p:nvSpPr>
        <p:spPr/>
        <p:txBody>
          <a:bodyPr/>
          <a:lstStyle/>
          <a:p>
            <a:fld id="{371B548E-7544-487A-BFA0-F0229D0D1C5F}" type="datetimeFigureOut">
              <a:rPr lang="nl-NL" smtClean="0"/>
              <a:t>13-7-2026</a:t>
            </a:fld>
            <a:endParaRPr lang="nl-NL"/>
          </a:p>
        </p:txBody>
      </p:sp>
      <p:sp>
        <p:nvSpPr>
          <p:cNvPr id="4" name="Tijdelijke aanduiding voor voettekst 3">
            <a:extLst>
              <a:ext uri="{FF2B5EF4-FFF2-40B4-BE49-F238E27FC236}">
                <a16:creationId xmlns:a16="http://schemas.microsoft.com/office/drawing/2014/main" id="{8B9937FC-407C-B9E0-F0B9-4CCB7345CA43}"/>
              </a:ext>
            </a:extLst>
          </p:cNvPr>
          <p:cNvSpPr>
            <a:spLocks noGrp="1"/>
          </p:cNvSpPr>
          <p:nvPr>
            <p:ph type="ftr" sz="quarter" idx="11"/>
          </p:nvPr>
        </p:nvSpPr>
        <p:spPr>
          <a:xfrm>
            <a:off x="358775" y="6959451"/>
            <a:ext cx="6888163" cy="402483"/>
          </a:xfrm>
        </p:spPr>
        <p:txBody>
          <a:bodyPr/>
          <a:lstStyle/>
          <a:p>
            <a:endParaRPr lang="nl-NL" dirty="0"/>
          </a:p>
        </p:txBody>
      </p:sp>
      <p:sp>
        <p:nvSpPr>
          <p:cNvPr id="5" name="Tijdelijke aanduiding voor dianummer 4">
            <a:extLst>
              <a:ext uri="{FF2B5EF4-FFF2-40B4-BE49-F238E27FC236}">
                <a16:creationId xmlns:a16="http://schemas.microsoft.com/office/drawing/2014/main" id="{F6A200E6-9246-C13B-722D-602FD2A95B12}"/>
              </a:ext>
            </a:extLst>
          </p:cNvPr>
          <p:cNvSpPr>
            <a:spLocks noGrp="1"/>
          </p:cNvSpPr>
          <p:nvPr>
            <p:ph type="sldNum" sz="quarter" idx="12"/>
          </p:nvPr>
        </p:nvSpPr>
        <p:spPr>
          <a:xfrm>
            <a:off x="9696450" y="6959450"/>
            <a:ext cx="641350" cy="402483"/>
          </a:xfrm>
        </p:spPr>
        <p:txBody>
          <a:bodyPr/>
          <a:lstStyle/>
          <a:p>
            <a:fld id="{688FD7E2-5F31-41B6-B10F-6E33F57EE559}" type="slidenum">
              <a:rPr lang="nl-NL" smtClean="0"/>
              <a:pPr/>
              <a:t>‹nr.›</a:t>
            </a:fld>
            <a:endParaRPr lang="nl-NL" dirty="0"/>
          </a:p>
        </p:txBody>
      </p:sp>
      <p:sp>
        <p:nvSpPr>
          <p:cNvPr id="8" name="Tijdelijke aanduiding voor tekst 5">
            <a:extLst>
              <a:ext uri="{FF2B5EF4-FFF2-40B4-BE49-F238E27FC236}">
                <a16:creationId xmlns:a16="http://schemas.microsoft.com/office/drawing/2014/main" id="{CDC35839-C39E-DEE1-11B4-184DAAEF306F}"/>
              </a:ext>
            </a:extLst>
          </p:cNvPr>
          <p:cNvSpPr>
            <a:spLocks noGrp="1"/>
          </p:cNvSpPr>
          <p:nvPr>
            <p:ph type="body" sz="quarter" idx="21" hasCustomPrompt="1"/>
          </p:nvPr>
        </p:nvSpPr>
        <p:spPr>
          <a:xfrm>
            <a:off x="357187" y="315448"/>
            <a:ext cx="3082925" cy="6525090"/>
          </a:xfrm>
          <a:prstGeom prst="rect">
            <a:avLst/>
          </a:prstGeom>
        </p:spPr>
        <p:txBody>
          <a:bodyPr/>
          <a:lstStyle>
            <a:lvl1pPr>
              <a:lnSpc>
                <a:spcPct val="104000"/>
              </a:lnSpc>
              <a:defRPr/>
            </a:lvl1pPr>
            <a:lvl2pPr marL="144000" indent="-144000">
              <a:lnSpc>
                <a:spcPct val="104000"/>
              </a:lnSpc>
              <a:buFont typeface="Arial" panose="020B0604020202020204" pitchFamily="34" charset="0"/>
              <a:buChar char="•"/>
              <a:defRPr sz="1200">
                <a:solidFill>
                  <a:schemeClr val="tx1"/>
                </a:solidFill>
              </a:defRPr>
            </a:lvl2pPr>
            <a:lvl3pPr marL="0" indent="0">
              <a:lnSpc>
                <a:spcPct val="104000"/>
              </a:lnSpc>
              <a:buFont typeface="Arial" panose="020B0604020202020204" pitchFamily="34" charset="0"/>
              <a:buChar char="​"/>
              <a:defRPr b="1"/>
            </a:lvl3pPr>
          </a:lstStyle>
          <a:p>
            <a:pPr lvl="0"/>
            <a:r>
              <a:rPr lang="nl-NL" dirty="0"/>
              <a:t>Inhoud kolom</a:t>
            </a:r>
          </a:p>
          <a:p>
            <a:pPr lvl="1"/>
            <a:r>
              <a:rPr lang="nl-NL" dirty="0"/>
              <a:t>Opsomming</a:t>
            </a:r>
          </a:p>
          <a:p>
            <a:pPr lvl="2"/>
            <a:r>
              <a:rPr lang="nl-NL" dirty="0"/>
              <a:t>Kopje</a:t>
            </a:r>
          </a:p>
        </p:txBody>
      </p:sp>
    </p:spTree>
    <p:extLst>
      <p:ext uri="{BB962C8B-B14F-4D97-AF65-F5344CB8AC3E}">
        <p14:creationId xmlns:p14="http://schemas.microsoft.com/office/powerpoint/2010/main" val="260189344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Tekst links, kleurvlak rechts (blauw)">
    <p:spTree>
      <p:nvGrpSpPr>
        <p:cNvPr id="1" name=""/>
        <p:cNvGrpSpPr/>
        <p:nvPr/>
      </p:nvGrpSpPr>
      <p:grpSpPr>
        <a:xfrm>
          <a:off x="0" y="0"/>
          <a:ext cx="0" cy="0"/>
          <a:chOff x="0" y="0"/>
          <a:chExt cx="0" cy="0"/>
        </a:xfrm>
      </p:grpSpPr>
      <p:sp>
        <p:nvSpPr>
          <p:cNvPr id="2" name="Achtergrond">
            <a:extLst>
              <a:ext uri="{FF2B5EF4-FFF2-40B4-BE49-F238E27FC236}">
                <a16:creationId xmlns:a16="http://schemas.microsoft.com/office/drawing/2014/main" id="{52067486-81B1-1A08-D7F7-A32D822F1A36}"/>
              </a:ext>
            </a:extLst>
          </p:cNvPr>
          <p:cNvSpPr/>
          <p:nvPr userDrawn="1"/>
        </p:nvSpPr>
        <p:spPr>
          <a:xfrm>
            <a:off x="5353843" y="-6162"/>
            <a:ext cx="5337969" cy="7559676"/>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ln>
                <a:noFill/>
              </a:ln>
            </a:endParaRPr>
          </a:p>
        </p:txBody>
      </p:sp>
      <p:sp>
        <p:nvSpPr>
          <p:cNvPr id="3" name="Tijdelijke aanduiding voor datum 2">
            <a:extLst>
              <a:ext uri="{FF2B5EF4-FFF2-40B4-BE49-F238E27FC236}">
                <a16:creationId xmlns:a16="http://schemas.microsoft.com/office/drawing/2014/main" id="{96CFDE31-7543-8CED-B1D2-C93445E327F7}"/>
              </a:ext>
            </a:extLst>
          </p:cNvPr>
          <p:cNvSpPr>
            <a:spLocks noGrp="1"/>
          </p:cNvSpPr>
          <p:nvPr>
            <p:ph type="dt" sz="half" idx="10"/>
          </p:nvPr>
        </p:nvSpPr>
        <p:spPr/>
        <p:txBody>
          <a:bodyPr/>
          <a:lstStyle/>
          <a:p>
            <a:fld id="{371B548E-7544-487A-BFA0-F0229D0D1C5F}" type="datetimeFigureOut">
              <a:rPr lang="nl-NL" smtClean="0"/>
              <a:t>13-7-2026</a:t>
            </a:fld>
            <a:endParaRPr lang="nl-NL"/>
          </a:p>
        </p:txBody>
      </p:sp>
      <p:sp>
        <p:nvSpPr>
          <p:cNvPr id="4" name="Tijdelijke aanduiding voor voettekst 3">
            <a:extLst>
              <a:ext uri="{FF2B5EF4-FFF2-40B4-BE49-F238E27FC236}">
                <a16:creationId xmlns:a16="http://schemas.microsoft.com/office/drawing/2014/main" id="{8B9937FC-407C-B9E0-F0B9-4CCB7345CA43}"/>
              </a:ext>
            </a:extLst>
          </p:cNvPr>
          <p:cNvSpPr>
            <a:spLocks noGrp="1"/>
          </p:cNvSpPr>
          <p:nvPr>
            <p:ph type="ftr" sz="quarter" idx="11"/>
          </p:nvPr>
        </p:nvSpPr>
        <p:spPr>
          <a:xfrm>
            <a:off x="358775" y="6959451"/>
            <a:ext cx="6888163" cy="402483"/>
          </a:xfrm>
        </p:spPr>
        <p:txBody>
          <a:bodyPr/>
          <a:lstStyle/>
          <a:p>
            <a:endParaRPr lang="nl-NL" dirty="0"/>
          </a:p>
        </p:txBody>
      </p:sp>
      <p:sp>
        <p:nvSpPr>
          <p:cNvPr id="5" name="Tijdelijke aanduiding voor dianummer 4">
            <a:extLst>
              <a:ext uri="{FF2B5EF4-FFF2-40B4-BE49-F238E27FC236}">
                <a16:creationId xmlns:a16="http://schemas.microsoft.com/office/drawing/2014/main" id="{F6A200E6-9246-C13B-722D-602FD2A95B12}"/>
              </a:ext>
            </a:extLst>
          </p:cNvPr>
          <p:cNvSpPr>
            <a:spLocks noGrp="1"/>
          </p:cNvSpPr>
          <p:nvPr>
            <p:ph type="sldNum" sz="quarter" idx="12"/>
          </p:nvPr>
        </p:nvSpPr>
        <p:spPr>
          <a:xfrm>
            <a:off x="9696450" y="6959450"/>
            <a:ext cx="641350" cy="402483"/>
          </a:xfrm>
        </p:spPr>
        <p:txBody>
          <a:bodyPr/>
          <a:lstStyle/>
          <a:p>
            <a:fld id="{688FD7E2-5F31-41B6-B10F-6E33F57EE559}" type="slidenum">
              <a:rPr lang="nl-NL" smtClean="0"/>
              <a:pPr/>
              <a:t>‹nr.›</a:t>
            </a:fld>
            <a:endParaRPr lang="nl-NL" dirty="0"/>
          </a:p>
        </p:txBody>
      </p:sp>
      <p:sp>
        <p:nvSpPr>
          <p:cNvPr id="8" name="Tijdelijke aanduiding voor tekst 5">
            <a:extLst>
              <a:ext uri="{FF2B5EF4-FFF2-40B4-BE49-F238E27FC236}">
                <a16:creationId xmlns:a16="http://schemas.microsoft.com/office/drawing/2014/main" id="{CDC35839-C39E-DEE1-11B4-184DAAEF306F}"/>
              </a:ext>
            </a:extLst>
          </p:cNvPr>
          <p:cNvSpPr>
            <a:spLocks noGrp="1"/>
          </p:cNvSpPr>
          <p:nvPr>
            <p:ph type="body" sz="quarter" idx="21" hasCustomPrompt="1"/>
          </p:nvPr>
        </p:nvSpPr>
        <p:spPr>
          <a:xfrm>
            <a:off x="357187" y="315448"/>
            <a:ext cx="3082925" cy="6525090"/>
          </a:xfrm>
          <a:prstGeom prst="rect">
            <a:avLst/>
          </a:prstGeom>
        </p:spPr>
        <p:txBody>
          <a:bodyPr/>
          <a:lstStyle>
            <a:lvl1pPr>
              <a:lnSpc>
                <a:spcPct val="104000"/>
              </a:lnSpc>
              <a:defRPr/>
            </a:lvl1pPr>
            <a:lvl2pPr marL="144000" indent="-144000">
              <a:lnSpc>
                <a:spcPct val="104000"/>
              </a:lnSpc>
              <a:buFont typeface="Arial" panose="020B0604020202020204" pitchFamily="34" charset="0"/>
              <a:buChar char="•"/>
              <a:defRPr sz="1200">
                <a:solidFill>
                  <a:schemeClr val="tx1"/>
                </a:solidFill>
              </a:defRPr>
            </a:lvl2pPr>
            <a:lvl3pPr marL="0" indent="0">
              <a:lnSpc>
                <a:spcPct val="104000"/>
              </a:lnSpc>
              <a:buFont typeface="Arial" panose="020B0604020202020204" pitchFamily="34" charset="0"/>
              <a:buChar char="​"/>
              <a:defRPr b="1"/>
            </a:lvl3pPr>
          </a:lstStyle>
          <a:p>
            <a:pPr lvl="0"/>
            <a:r>
              <a:rPr lang="nl-NL" dirty="0"/>
              <a:t>Inhoud kolom</a:t>
            </a:r>
          </a:p>
          <a:p>
            <a:pPr lvl="1"/>
            <a:r>
              <a:rPr lang="nl-NL" dirty="0"/>
              <a:t>Opsomming</a:t>
            </a:r>
          </a:p>
          <a:p>
            <a:pPr lvl="2"/>
            <a:r>
              <a:rPr lang="nl-NL" dirty="0"/>
              <a:t>Kopje</a:t>
            </a:r>
          </a:p>
        </p:txBody>
      </p:sp>
    </p:spTree>
    <p:extLst>
      <p:ext uri="{BB962C8B-B14F-4D97-AF65-F5344CB8AC3E}">
        <p14:creationId xmlns:p14="http://schemas.microsoft.com/office/powerpoint/2010/main" val="174889958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ekst links, citaat op kleurvlak rechts (paars)">
    <p:spTree>
      <p:nvGrpSpPr>
        <p:cNvPr id="1" name=""/>
        <p:cNvGrpSpPr/>
        <p:nvPr/>
      </p:nvGrpSpPr>
      <p:grpSpPr>
        <a:xfrm>
          <a:off x="0" y="0"/>
          <a:ext cx="0" cy="0"/>
          <a:chOff x="0" y="0"/>
          <a:chExt cx="0" cy="0"/>
        </a:xfrm>
      </p:grpSpPr>
      <p:sp>
        <p:nvSpPr>
          <p:cNvPr id="2" name="Achtergrond">
            <a:extLst>
              <a:ext uri="{FF2B5EF4-FFF2-40B4-BE49-F238E27FC236}">
                <a16:creationId xmlns:a16="http://schemas.microsoft.com/office/drawing/2014/main" id="{E2734548-162D-CD48-56F2-429255D2AD03}"/>
              </a:ext>
            </a:extLst>
          </p:cNvPr>
          <p:cNvSpPr/>
          <p:nvPr userDrawn="1"/>
        </p:nvSpPr>
        <p:spPr>
          <a:xfrm>
            <a:off x="5353843" y="-6162"/>
            <a:ext cx="5337969" cy="7559676"/>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ln>
                <a:noFill/>
              </a:ln>
            </a:endParaRPr>
          </a:p>
        </p:txBody>
      </p:sp>
      <p:sp>
        <p:nvSpPr>
          <p:cNvPr id="3" name="Tijdelijke aanduiding voor datum 2">
            <a:extLst>
              <a:ext uri="{FF2B5EF4-FFF2-40B4-BE49-F238E27FC236}">
                <a16:creationId xmlns:a16="http://schemas.microsoft.com/office/drawing/2014/main" id="{96CFDE31-7543-8CED-B1D2-C93445E327F7}"/>
              </a:ext>
            </a:extLst>
          </p:cNvPr>
          <p:cNvSpPr>
            <a:spLocks noGrp="1"/>
          </p:cNvSpPr>
          <p:nvPr>
            <p:ph type="dt" sz="half" idx="10"/>
          </p:nvPr>
        </p:nvSpPr>
        <p:spPr/>
        <p:txBody>
          <a:bodyPr/>
          <a:lstStyle/>
          <a:p>
            <a:fld id="{371B548E-7544-487A-BFA0-F0229D0D1C5F}" type="datetimeFigureOut">
              <a:rPr lang="nl-NL" smtClean="0"/>
              <a:t>13-7-2026</a:t>
            </a:fld>
            <a:endParaRPr lang="nl-NL"/>
          </a:p>
        </p:txBody>
      </p:sp>
      <p:sp>
        <p:nvSpPr>
          <p:cNvPr id="4" name="Tijdelijke aanduiding voor voettekst 3">
            <a:extLst>
              <a:ext uri="{FF2B5EF4-FFF2-40B4-BE49-F238E27FC236}">
                <a16:creationId xmlns:a16="http://schemas.microsoft.com/office/drawing/2014/main" id="{8B9937FC-407C-B9E0-F0B9-4CCB7345CA43}"/>
              </a:ext>
            </a:extLst>
          </p:cNvPr>
          <p:cNvSpPr>
            <a:spLocks noGrp="1"/>
          </p:cNvSpPr>
          <p:nvPr>
            <p:ph type="ftr" sz="quarter" idx="11"/>
          </p:nvPr>
        </p:nvSpPr>
        <p:spPr>
          <a:xfrm>
            <a:off x="358775" y="6959451"/>
            <a:ext cx="6888163" cy="402483"/>
          </a:xfrm>
        </p:spPr>
        <p:txBody>
          <a:bodyPr/>
          <a:lstStyle/>
          <a:p>
            <a:endParaRPr lang="nl-NL" dirty="0"/>
          </a:p>
        </p:txBody>
      </p:sp>
      <p:sp>
        <p:nvSpPr>
          <p:cNvPr id="5" name="Tijdelijke aanduiding voor dianummer 4">
            <a:extLst>
              <a:ext uri="{FF2B5EF4-FFF2-40B4-BE49-F238E27FC236}">
                <a16:creationId xmlns:a16="http://schemas.microsoft.com/office/drawing/2014/main" id="{F6A200E6-9246-C13B-722D-602FD2A95B12}"/>
              </a:ext>
            </a:extLst>
          </p:cNvPr>
          <p:cNvSpPr>
            <a:spLocks noGrp="1"/>
          </p:cNvSpPr>
          <p:nvPr>
            <p:ph type="sldNum" sz="quarter" idx="12"/>
          </p:nvPr>
        </p:nvSpPr>
        <p:spPr>
          <a:xfrm>
            <a:off x="9696450" y="6959450"/>
            <a:ext cx="641350" cy="402483"/>
          </a:xfrm>
        </p:spPr>
        <p:txBody>
          <a:bodyPr/>
          <a:lstStyle/>
          <a:p>
            <a:fld id="{688FD7E2-5F31-41B6-B10F-6E33F57EE559}" type="slidenum">
              <a:rPr lang="nl-NL" smtClean="0"/>
              <a:pPr/>
              <a:t>‹nr.›</a:t>
            </a:fld>
            <a:endParaRPr lang="nl-NL" dirty="0"/>
          </a:p>
        </p:txBody>
      </p:sp>
      <p:sp>
        <p:nvSpPr>
          <p:cNvPr id="8" name="Tijdelijke aanduiding voor tekst 7">
            <a:extLst>
              <a:ext uri="{FF2B5EF4-FFF2-40B4-BE49-F238E27FC236}">
                <a16:creationId xmlns:a16="http://schemas.microsoft.com/office/drawing/2014/main" id="{D14C69AE-0BDE-E2BE-4C2E-852576351072}"/>
              </a:ext>
            </a:extLst>
          </p:cNvPr>
          <p:cNvSpPr>
            <a:spLocks noGrp="1"/>
          </p:cNvSpPr>
          <p:nvPr>
            <p:ph type="body" sz="quarter" idx="17" hasCustomPrompt="1"/>
          </p:nvPr>
        </p:nvSpPr>
        <p:spPr>
          <a:xfrm>
            <a:off x="5867400" y="655638"/>
            <a:ext cx="3665538" cy="6184900"/>
          </a:xfrm>
          <a:prstGeom prst="rect">
            <a:avLst/>
          </a:prstGeom>
        </p:spPr>
        <p:txBody>
          <a:bodyPr>
            <a:normAutofit/>
          </a:bodyPr>
          <a:lstStyle>
            <a:lvl1pPr>
              <a:defRPr sz="3600" b="1"/>
            </a:lvl1pPr>
          </a:lstStyle>
          <a:p>
            <a:pPr lvl="0"/>
            <a:r>
              <a:rPr lang="nl-NL" dirty="0"/>
              <a:t>Citaat</a:t>
            </a:r>
          </a:p>
        </p:txBody>
      </p:sp>
      <p:sp>
        <p:nvSpPr>
          <p:cNvPr id="10" name="Tijdelijke aanduiding voor tekst 5">
            <a:extLst>
              <a:ext uri="{FF2B5EF4-FFF2-40B4-BE49-F238E27FC236}">
                <a16:creationId xmlns:a16="http://schemas.microsoft.com/office/drawing/2014/main" id="{0A134E3A-2BEA-2FF1-1DCC-3159080B1E68}"/>
              </a:ext>
            </a:extLst>
          </p:cNvPr>
          <p:cNvSpPr>
            <a:spLocks noGrp="1"/>
          </p:cNvSpPr>
          <p:nvPr>
            <p:ph type="body" sz="quarter" idx="21" hasCustomPrompt="1"/>
          </p:nvPr>
        </p:nvSpPr>
        <p:spPr>
          <a:xfrm>
            <a:off x="357187" y="315448"/>
            <a:ext cx="3082925" cy="6525090"/>
          </a:xfrm>
          <a:prstGeom prst="rect">
            <a:avLst/>
          </a:prstGeom>
        </p:spPr>
        <p:txBody>
          <a:bodyPr/>
          <a:lstStyle>
            <a:lvl1pPr>
              <a:lnSpc>
                <a:spcPct val="104000"/>
              </a:lnSpc>
              <a:defRPr/>
            </a:lvl1pPr>
            <a:lvl2pPr marL="144000" indent="-144000">
              <a:lnSpc>
                <a:spcPct val="104000"/>
              </a:lnSpc>
              <a:buFont typeface="Arial" panose="020B0604020202020204" pitchFamily="34" charset="0"/>
              <a:buChar char="•"/>
              <a:defRPr sz="1200">
                <a:solidFill>
                  <a:schemeClr val="tx1"/>
                </a:solidFill>
              </a:defRPr>
            </a:lvl2pPr>
            <a:lvl3pPr marL="0" indent="0">
              <a:lnSpc>
                <a:spcPct val="104000"/>
              </a:lnSpc>
              <a:buFont typeface="Arial" panose="020B0604020202020204" pitchFamily="34" charset="0"/>
              <a:buChar char="​"/>
              <a:defRPr b="1"/>
            </a:lvl3pPr>
          </a:lstStyle>
          <a:p>
            <a:pPr lvl="0"/>
            <a:r>
              <a:rPr lang="nl-NL" dirty="0"/>
              <a:t>Inhoud kolom</a:t>
            </a:r>
          </a:p>
          <a:p>
            <a:pPr lvl="1"/>
            <a:r>
              <a:rPr lang="nl-NL" dirty="0"/>
              <a:t>Opsomming</a:t>
            </a:r>
          </a:p>
          <a:p>
            <a:pPr lvl="2"/>
            <a:r>
              <a:rPr lang="nl-NL" dirty="0"/>
              <a:t>Kopje</a:t>
            </a:r>
          </a:p>
        </p:txBody>
      </p:sp>
    </p:spTree>
    <p:extLst>
      <p:ext uri="{BB962C8B-B14F-4D97-AF65-F5344CB8AC3E}">
        <p14:creationId xmlns:p14="http://schemas.microsoft.com/office/powerpoint/2010/main" val="74557921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ekst links, citaat op kleurvlak rechts (blauw)">
    <p:spTree>
      <p:nvGrpSpPr>
        <p:cNvPr id="1" name=""/>
        <p:cNvGrpSpPr/>
        <p:nvPr/>
      </p:nvGrpSpPr>
      <p:grpSpPr>
        <a:xfrm>
          <a:off x="0" y="0"/>
          <a:ext cx="0" cy="0"/>
          <a:chOff x="0" y="0"/>
          <a:chExt cx="0" cy="0"/>
        </a:xfrm>
      </p:grpSpPr>
      <p:sp>
        <p:nvSpPr>
          <p:cNvPr id="2" name="Achtergrond">
            <a:extLst>
              <a:ext uri="{FF2B5EF4-FFF2-40B4-BE49-F238E27FC236}">
                <a16:creationId xmlns:a16="http://schemas.microsoft.com/office/drawing/2014/main" id="{E2734548-162D-CD48-56F2-429255D2AD03}"/>
              </a:ext>
            </a:extLst>
          </p:cNvPr>
          <p:cNvSpPr/>
          <p:nvPr userDrawn="1"/>
        </p:nvSpPr>
        <p:spPr>
          <a:xfrm>
            <a:off x="5353843" y="-6162"/>
            <a:ext cx="5337969" cy="7559676"/>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ln>
                <a:noFill/>
              </a:ln>
            </a:endParaRPr>
          </a:p>
        </p:txBody>
      </p:sp>
      <p:sp>
        <p:nvSpPr>
          <p:cNvPr id="3" name="Tijdelijke aanduiding voor datum 2">
            <a:extLst>
              <a:ext uri="{FF2B5EF4-FFF2-40B4-BE49-F238E27FC236}">
                <a16:creationId xmlns:a16="http://schemas.microsoft.com/office/drawing/2014/main" id="{96CFDE31-7543-8CED-B1D2-C93445E327F7}"/>
              </a:ext>
            </a:extLst>
          </p:cNvPr>
          <p:cNvSpPr>
            <a:spLocks noGrp="1"/>
          </p:cNvSpPr>
          <p:nvPr>
            <p:ph type="dt" sz="half" idx="10"/>
          </p:nvPr>
        </p:nvSpPr>
        <p:spPr/>
        <p:txBody>
          <a:bodyPr/>
          <a:lstStyle/>
          <a:p>
            <a:fld id="{371B548E-7544-487A-BFA0-F0229D0D1C5F}" type="datetimeFigureOut">
              <a:rPr lang="nl-NL" smtClean="0"/>
              <a:t>13-7-2026</a:t>
            </a:fld>
            <a:endParaRPr lang="nl-NL"/>
          </a:p>
        </p:txBody>
      </p:sp>
      <p:sp>
        <p:nvSpPr>
          <p:cNvPr id="4" name="Tijdelijke aanduiding voor voettekst 3">
            <a:extLst>
              <a:ext uri="{FF2B5EF4-FFF2-40B4-BE49-F238E27FC236}">
                <a16:creationId xmlns:a16="http://schemas.microsoft.com/office/drawing/2014/main" id="{8B9937FC-407C-B9E0-F0B9-4CCB7345CA43}"/>
              </a:ext>
            </a:extLst>
          </p:cNvPr>
          <p:cNvSpPr>
            <a:spLocks noGrp="1"/>
          </p:cNvSpPr>
          <p:nvPr>
            <p:ph type="ftr" sz="quarter" idx="11"/>
          </p:nvPr>
        </p:nvSpPr>
        <p:spPr>
          <a:xfrm>
            <a:off x="358775" y="6959451"/>
            <a:ext cx="6888163" cy="402483"/>
          </a:xfrm>
        </p:spPr>
        <p:txBody>
          <a:bodyPr/>
          <a:lstStyle/>
          <a:p>
            <a:endParaRPr lang="nl-NL" dirty="0"/>
          </a:p>
        </p:txBody>
      </p:sp>
      <p:sp>
        <p:nvSpPr>
          <p:cNvPr id="5" name="Tijdelijke aanduiding voor dianummer 4">
            <a:extLst>
              <a:ext uri="{FF2B5EF4-FFF2-40B4-BE49-F238E27FC236}">
                <a16:creationId xmlns:a16="http://schemas.microsoft.com/office/drawing/2014/main" id="{F6A200E6-9246-C13B-722D-602FD2A95B12}"/>
              </a:ext>
            </a:extLst>
          </p:cNvPr>
          <p:cNvSpPr>
            <a:spLocks noGrp="1"/>
          </p:cNvSpPr>
          <p:nvPr>
            <p:ph type="sldNum" sz="quarter" idx="12"/>
          </p:nvPr>
        </p:nvSpPr>
        <p:spPr>
          <a:xfrm>
            <a:off x="9696450" y="6959450"/>
            <a:ext cx="641350" cy="402483"/>
          </a:xfrm>
        </p:spPr>
        <p:txBody>
          <a:bodyPr/>
          <a:lstStyle/>
          <a:p>
            <a:fld id="{688FD7E2-5F31-41B6-B10F-6E33F57EE559}" type="slidenum">
              <a:rPr lang="nl-NL" smtClean="0"/>
              <a:pPr/>
              <a:t>‹nr.›</a:t>
            </a:fld>
            <a:endParaRPr lang="nl-NL" dirty="0"/>
          </a:p>
        </p:txBody>
      </p:sp>
      <p:sp>
        <p:nvSpPr>
          <p:cNvPr id="8" name="Tijdelijke aanduiding voor tekst 7">
            <a:extLst>
              <a:ext uri="{FF2B5EF4-FFF2-40B4-BE49-F238E27FC236}">
                <a16:creationId xmlns:a16="http://schemas.microsoft.com/office/drawing/2014/main" id="{D14C69AE-0BDE-E2BE-4C2E-852576351072}"/>
              </a:ext>
            </a:extLst>
          </p:cNvPr>
          <p:cNvSpPr>
            <a:spLocks noGrp="1"/>
          </p:cNvSpPr>
          <p:nvPr>
            <p:ph type="body" sz="quarter" idx="17" hasCustomPrompt="1"/>
          </p:nvPr>
        </p:nvSpPr>
        <p:spPr>
          <a:xfrm>
            <a:off x="5867400" y="655638"/>
            <a:ext cx="3665538" cy="6184900"/>
          </a:xfrm>
          <a:prstGeom prst="rect">
            <a:avLst/>
          </a:prstGeom>
        </p:spPr>
        <p:txBody>
          <a:bodyPr>
            <a:normAutofit/>
          </a:bodyPr>
          <a:lstStyle>
            <a:lvl1pPr>
              <a:defRPr sz="3600" b="1"/>
            </a:lvl1pPr>
          </a:lstStyle>
          <a:p>
            <a:pPr lvl="0"/>
            <a:r>
              <a:rPr lang="nl-NL" dirty="0"/>
              <a:t>Citaat</a:t>
            </a:r>
          </a:p>
        </p:txBody>
      </p:sp>
      <p:sp>
        <p:nvSpPr>
          <p:cNvPr id="10" name="Tijdelijke aanduiding voor tekst 5">
            <a:extLst>
              <a:ext uri="{FF2B5EF4-FFF2-40B4-BE49-F238E27FC236}">
                <a16:creationId xmlns:a16="http://schemas.microsoft.com/office/drawing/2014/main" id="{0A134E3A-2BEA-2FF1-1DCC-3159080B1E68}"/>
              </a:ext>
            </a:extLst>
          </p:cNvPr>
          <p:cNvSpPr>
            <a:spLocks noGrp="1"/>
          </p:cNvSpPr>
          <p:nvPr>
            <p:ph type="body" sz="quarter" idx="21" hasCustomPrompt="1"/>
          </p:nvPr>
        </p:nvSpPr>
        <p:spPr>
          <a:xfrm>
            <a:off x="357187" y="315448"/>
            <a:ext cx="3082925" cy="6525090"/>
          </a:xfrm>
          <a:prstGeom prst="rect">
            <a:avLst/>
          </a:prstGeom>
        </p:spPr>
        <p:txBody>
          <a:bodyPr/>
          <a:lstStyle>
            <a:lvl1pPr>
              <a:lnSpc>
                <a:spcPct val="104000"/>
              </a:lnSpc>
              <a:defRPr/>
            </a:lvl1pPr>
            <a:lvl2pPr marL="144000" indent="-144000">
              <a:lnSpc>
                <a:spcPct val="104000"/>
              </a:lnSpc>
              <a:buFont typeface="Arial" panose="020B0604020202020204" pitchFamily="34" charset="0"/>
              <a:buChar char="•"/>
              <a:defRPr sz="1200">
                <a:solidFill>
                  <a:schemeClr val="tx1"/>
                </a:solidFill>
              </a:defRPr>
            </a:lvl2pPr>
            <a:lvl3pPr marL="0" indent="0">
              <a:lnSpc>
                <a:spcPct val="104000"/>
              </a:lnSpc>
              <a:buFont typeface="Arial" panose="020B0604020202020204" pitchFamily="34" charset="0"/>
              <a:buChar char="​"/>
              <a:defRPr b="1"/>
            </a:lvl3pPr>
          </a:lstStyle>
          <a:p>
            <a:pPr lvl="0"/>
            <a:r>
              <a:rPr lang="nl-NL" dirty="0"/>
              <a:t>Inhoud kolom</a:t>
            </a:r>
          </a:p>
          <a:p>
            <a:pPr lvl="1"/>
            <a:r>
              <a:rPr lang="nl-NL" dirty="0"/>
              <a:t>Opsomming</a:t>
            </a:r>
          </a:p>
          <a:p>
            <a:pPr lvl="2"/>
            <a:r>
              <a:rPr lang="nl-NL" dirty="0"/>
              <a:t>Kopje</a:t>
            </a:r>
          </a:p>
        </p:txBody>
      </p:sp>
    </p:spTree>
    <p:extLst>
      <p:ext uri="{BB962C8B-B14F-4D97-AF65-F5344CB8AC3E}">
        <p14:creationId xmlns:p14="http://schemas.microsoft.com/office/powerpoint/2010/main" val="300788616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ekst links, citaat rechts (paars)">
    <p:spTree>
      <p:nvGrpSpPr>
        <p:cNvPr id="1" name=""/>
        <p:cNvGrpSpPr/>
        <p:nvPr/>
      </p:nvGrpSpPr>
      <p:grpSpPr>
        <a:xfrm>
          <a:off x="0" y="0"/>
          <a:ext cx="0" cy="0"/>
          <a:chOff x="0" y="0"/>
          <a:chExt cx="0" cy="0"/>
        </a:xfrm>
      </p:grpSpPr>
      <p:sp>
        <p:nvSpPr>
          <p:cNvPr id="3" name="Tijdelijke aanduiding voor datum 2">
            <a:extLst>
              <a:ext uri="{FF2B5EF4-FFF2-40B4-BE49-F238E27FC236}">
                <a16:creationId xmlns:a16="http://schemas.microsoft.com/office/drawing/2014/main" id="{96CFDE31-7543-8CED-B1D2-C93445E327F7}"/>
              </a:ext>
            </a:extLst>
          </p:cNvPr>
          <p:cNvSpPr>
            <a:spLocks noGrp="1"/>
          </p:cNvSpPr>
          <p:nvPr>
            <p:ph type="dt" sz="half" idx="10"/>
          </p:nvPr>
        </p:nvSpPr>
        <p:spPr/>
        <p:txBody>
          <a:bodyPr/>
          <a:lstStyle/>
          <a:p>
            <a:fld id="{371B548E-7544-487A-BFA0-F0229D0D1C5F}" type="datetimeFigureOut">
              <a:rPr lang="nl-NL" smtClean="0"/>
              <a:t>13-7-2026</a:t>
            </a:fld>
            <a:endParaRPr lang="nl-NL"/>
          </a:p>
        </p:txBody>
      </p:sp>
      <p:sp>
        <p:nvSpPr>
          <p:cNvPr id="4" name="Tijdelijke aanduiding voor voettekst 3">
            <a:extLst>
              <a:ext uri="{FF2B5EF4-FFF2-40B4-BE49-F238E27FC236}">
                <a16:creationId xmlns:a16="http://schemas.microsoft.com/office/drawing/2014/main" id="{8B9937FC-407C-B9E0-F0B9-4CCB7345CA43}"/>
              </a:ext>
            </a:extLst>
          </p:cNvPr>
          <p:cNvSpPr>
            <a:spLocks noGrp="1"/>
          </p:cNvSpPr>
          <p:nvPr>
            <p:ph type="ftr" sz="quarter" idx="11"/>
          </p:nvPr>
        </p:nvSpPr>
        <p:spPr>
          <a:xfrm>
            <a:off x="358775" y="6959451"/>
            <a:ext cx="6888163" cy="402483"/>
          </a:xfrm>
        </p:spPr>
        <p:txBody>
          <a:bodyPr/>
          <a:lstStyle/>
          <a:p>
            <a:endParaRPr lang="nl-NL" dirty="0"/>
          </a:p>
        </p:txBody>
      </p:sp>
      <p:sp>
        <p:nvSpPr>
          <p:cNvPr id="5" name="Tijdelijke aanduiding voor dianummer 4">
            <a:extLst>
              <a:ext uri="{FF2B5EF4-FFF2-40B4-BE49-F238E27FC236}">
                <a16:creationId xmlns:a16="http://schemas.microsoft.com/office/drawing/2014/main" id="{F6A200E6-9246-C13B-722D-602FD2A95B12}"/>
              </a:ext>
            </a:extLst>
          </p:cNvPr>
          <p:cNvSpPr>
            <a:spLocks noGrp="1"/>
          </p:cNvSpPr>
          <p:nvPr>
            <p:ph type="sldNum" sz="quarter" idx="12"/>
          </p:nvPr>
        </p:nvSpPr>
        <p:spPr>
          <a:xfrm>
            <a:off x="9696450" y="6959450"/>
            <a:ext cx="641350" cy="402483"/>
          </a:xfrm>
        </p:spPr>
        <p:txBody>
          <a:bodyPr/>
          <a:lstStyle/>
          <a:p>
            <a:fld id="{688FD7E2-5F31-41B6-B10F-6E33F57EE559}" type="slidenum">
              <a:rPr lang="nl-NL" smtClean="0"/>
              <a:pPr/>
              <a:t>‹nr.›</a:t>
            </a:fld>
            <a:endParaRPr lang="nl-NL" dirty="0"/>
          </a:p>
        </p:txBody>
      </p:sp>
      <p:sp>
        <p:nvSpPr>
          <p:cNvPr id="11" name="Tijdelijke aanduiding voor tekst 9">
            <a:extLst>
              <a:ext uri="{FF2B5EF4-FFF2-40B4-BE49-F238E27FC236}">
                <a16:creationId xmlns:a16="http://schemas.microsoft.com/office/drawing/2014/main" id="{6FE730FB-EABC-81CE-5324-DF3B3E6E5BA5}"/>
              </a:ext>
            </a:extLst>
          </p:cNvPr>
          <p:cNvSpPr>
            <a:spLocks noGrp="1"/>
          </p:cNvSpPr>
          <p:nvPr>
            <p:ph type="body" sz="quarter" idx="14" hasCustomPrompt="1"/>
          </p:nvPr>
        </p:nvSpPr>
        <p:spPr>
          <a:xfrm>
            <a:off x="358775" y="315447"/>
            <a:ext cx="3084513" cy="6525091"/>
          </a:xfrm>
          <a:prstGeom prst="rect">
            <a:avLst/>
          </a:prstGeom>
          <a:effectLst/>
        </p:spPr>
        <p:txBody>
          <a:bodyPr>
            <a:normAutofit/>
          </a:bodyPr>
          <a:lstStyle>
            <a:lvl1pPr>
              <a:lnSpc>
                <a:spcPct val="104000"/>
              </a:lnSpc>
              <a:defRPr sz="1200" u="none"/>
            </a:lvl1pPr>
          </a:lstStyle>
          <a:p>
            <a:pPr lvl="0"/>
            <a:r>
              <a:rPr lang="nl-NL" dirty="0"/>
              <a:t>Inhoud kolom</a:t>
            </a:r>
          </a:p>
        </p:txBody>
      </p:sp>
      <p:sp>
        <p:nvSpPr>
          <p:cNvPr id="8" name="Tijdelijke aanduiding voor tekst 7">
            <a:extLst>
              <a:ext uri="{FF2B5EF4-FFF2-40B4-BE49-F238E27FC236}">
                <a16:creationId xmlns:a16="http://schemas.microsoft.com/office/drawing/2014/main" id="{D14C69AE-0BDE-E2BE-4C2E-852576351072}"/>
              </a:ext>
            </a:extLst>
          </p:cNvPr>
          <p:cNvSpPr>
            <a:spLocks noGrp="1"/>
          </p:cNvSpPr>
          <p:nvPr>
            <p:ph type="body" sz="quarter" idx="17" hasCustomPrompt="1"/>
          </p:nvPr>
        </p:nvSpPr>
        <p:spPr>
          <a:xfrm>
            <a:off x="5526088" y="315764"/>
            <a:ext cx="4806950" cy="6524773"/>
          </a:xfrm>
          <a:prstGeom prst="rect">
            <a:avLst/>
          </a:prstGeom>
        </p:spPr>
        <p:txBody>
          <a:bodyPr>
            <a:normAutofit/>
          </a:bodyPr>
          <a:lstStyle>
            <a:lvl1pPr>
              <a:defRPr sz="3600" b="1">
                <a:solidFill>
                  <a:schemeClr val="accent4"/>
                </a:solidFill>
              </a:defRPr>
            </a:lvl1pPr>
          </a:lstStyle>
          <a:p>
            <a:pPr lvl="0"/>
            <a:r>
              <a:rPr lang="nl-NL" dirty="0"/>
              <a:t>Citaat</a:t>
            </a:r>
          </a:p>
        </p:txBody>
      </p:sp>
      <p:sp>
        <p:nvSpPr>
          <p:cNvPr id="7" name="Tijdelijke aanduiding voor tekst 5">
            <a:extLst>
              <a:ext uri="{FF2B5EF4-FFF2-40B4-BE49-F238E27FC236}">
                <a16:creationId xmlns:a16="http://schemas.microsoft.com/office/drawing/2014/main" id="{1C48527B-4DC9-2FA5-A9C7-7F5063BA5B42}"/>
              </a:ext>
            </a:extLst>
          </p:cNvPr>
          <p:cNvSpPr>
            <a:spLocks noGrp="1"/>
          </p:cNvSpPr>
          <p:nvPr>
            <p:ph type="body" sz="quarter" idx="21" hasCustomPrompt="1"/>
          </p:nvPr>
        </p:nvSpPr>
        <p:spPr>
          <a:xfrm>
            <a:off x="357187" y="315448"/>
            <a:ext cx="3082925" cy="6525090"/>
          </a:xfrm>
          <a:prstGeom prst="rect">
            <a:avLst/>
          </a:prstGeom>
        </p:spPr>
        <p:txBody>
          <a:bodyPr/>
          <a:lstStyle>
            <a:lvl1pPr>
              <a:lnSpc>
                <a:spcPct val="104000"/>
              </a:lnSpc>
              <a:defRPr/>
            </a:lvl1pPr>
            <a:lvl2pPr marL="144000" indent="-144000">
              <a:lnSpc>
                <a:spcPct val="104000"/>
              </a:lnSpc>
              <a:buFont typeface="Arial" panose="020B0604020202020204" pitchFamily="34" charset="0"/>
              <a:buChar char="•"/>
              <a:defRPr sz="1200">
                <a:solidFill>
                  <a:schemeClr val="tx1"/>
                </a:solidFill>
              </a:defRPr>
            </a:lvl2pPr>
            <a:lvl3pPr marL="0" indent="0">
              <a:lnSpc>
                <a:spcPct val="104000"/>
              </a:lnSpc>
              <a:buFont typeface="Arial" panose="020B0604020202020204" pitchFamily="34" charset="0"/>
              <a:buChar char="​"/>
              <a:defRPr b="1"/>
            </a:lvl3pPr>
          </a:lstStyle>
          <a:p>
            <a:pPr lvl="0"/>
            <a:r>
              <a:rPr lang="nl-NL" dirty="0"/>
              <a:t>Inhoud kolom</a:t>
            </a:r>
          </a:p>
          <a:p>
            <a:pPr lvl="1"/>
            <a:r>
              <a:rPr lang="nl-NL" dirty="0"/>
              <a:t>Opsomming</a:t>
            </a:r>
          </a:p>
          <a:p>
            <a:pPr lvl="2"/>
            <a:r>
              <a:rPr lang="nl-NL" dirty="0"/>
              <a:t>Kopje</a:t>
            </a:r>
          </a:p>
        </p:txBody>
      </p:sp>
    </p:spTree>
    <p:extLst>
      <p:ext uri="{BB962C8B-B14F-4D97-AF65-F5344CB8AC3E}">
        <p14:creationId xmlns:p14="http://schemas.microsoft.com/office/powerpoint/2010/main" val="335637140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Tekst links, citaat rechts (blauw)">
    <p:spTree>
      <p:nvGrpSpPr>
        <p:cNvPr id="1" name=""/>
        <p:cNvGrpSpPr/>
        <p:nvPr/>
      </p:nvGrpSpPr>
      <p:grpSpPr>
        <a:xfrm>
          <a:off x="0" y="0"/>
          <a:ext cx="0" cy="0"/>
          <a:chOff x="0" y="0"/>
          <a:chExt cx="0" cy="0"/>
        </a:xfrm>
      </p:grpSpPr>
      <p:sp>
        <p:nvSpPr>
          <p:cNvPr id="3" name="Tijdelijke aanduiding voor datum 2">
            <a:extLst>
              <a:ext uri="{FF2B5EF4-FFF2-40B4-BE49-F238E27FC236}">
                <a16:creationId xmlns:a16="http://schemas.microsoft.com/office/drawing/2014/main" id="{96CFDE31-7543-8CED-B1D2-C93445E327F7}"/>
              </a:ext>
            </a:extLst>
          </p:cNvPr>
          <p:cNvSpPr>
            <a:spLocks noGrp="1"/>
          </p:cNvSpPr>
          <p:nvPr>
            <p:ph type="dt" sz="half" idx="10"/>
          </p:nvPr>
        </p:nvSpPr>
        <p:spPr/>
        <p:txBody>
          <a:bodyPr/>
          <a:lstStyle/>
          <a:p>
            <a:fld id="{371B548E-7544-487A-BFA0-F0229D0D1C5F}" type="datetimeFigureOut">
              <a:rPr lang="nl-NL" smtClean="0"/>
              <a:t>13-7-2026</a:t>
            </a:fld>
            <a:endParaRPr lang="nl-NL"/>
          </a:p>
        </p:txBody>
      </p:sp>
      <p:sp>
        <p:nvSpPr>
          <p:cNvPr id="4" name="Tijdelijke aanduiding voor voettekst 3">
            <a:extLst>
              <a:ext uri="{FF2B5EF4-FFF2-40B4-BE49-F238E27FC236}">
                <a16:creationId xmlns:a16="http://schemas.microsoft.com/office/drawing/2014/main" id="{8B9937FC-407C-B9E0-F0B9-4CCB7345CA43}"/>
              </a:ext>
            </a:extLst>
          </p:cNvPr>
          <p:cNvSpPr>
            <a:spLocks noGrp="1"/>
          </p:cNvSpPr>
          <p:nvPr>
            <p:ph type="ftr" sz="quarter" idx="11"/>
          </p:nvPr>
        </p:nvSpPr>
        <p:spPr>
          <a:xfrm>
            <a:off x="358775" y="6959451"/>
            <a:ext cx="6888163" cy="402483"/>
          </a:xfrm>
        </p:spPr>
        <p:txBody>
          <a:bodyPr/>
          <a:lstStyle/>
          <a:p>
            <a:endParaRPr lang="nl-NL" dirty="0"/>
          </a:p>
        </p:txBody>
      </p:sp>
      <p:sp>
        <p:nvSpPr>
          <p:cNvPr id="5" name="Tijdelijke aanduiding voor dianummer 4">
            <a:extLst>
              <a:ext uri="{FF2B5EF4-FFF2-40B4-BE49-F238E27FC236}">
                <a16:creationId xmlns:a16="http://schemas.microsoft.com/office/drawing/2014/main" id="{F6A200E6-9246-C13B-722D-602FD2A95B12}"/>
              </a:ext>
            </a:extLst>
          </p:cNvPr>
          <p:cNvSpPr>
            <a:spLocks noGrp="1"/>
          </p:cNvSpPr>
          <p:nvPr>
            <p:ph type="sldNum" sz="quarter" idx="12"/>
          </p:nvPr>
        </p:nvSpPr>
        <p:spPr>
          <a:xfrm>
            <a:off x="9696450" y="6959450"/>
            <a:ext cx="641350" cy="402483"/>
          </a:xfrm>
        </p:spPr>
        <p:txBody>
          <a:bodyPr/>
          <a:lstStyle/>
          <a:p>
            <a:fld id="{688FD7E2-5F31-41B6-B10F-6E33F57EE559}" type="slidenum">
              <a:rPr lang="nl-NL" smtClean="0"/>
              <a:pPr/>
              <a:t>‹nr.›</a:t>
            </a:fld>
            <a:endParaRPr lang="nl-NL" dirty="0"/>
          </a:p>
        </p:txBody>
      </p:sp>
      <p:sp>
        <p:nvSpPr>
          <p:cNvPr id="11" name="Tijdelijke aanduiding voor tekst 9">
            <a:extLst>
              <a:ext uri="{FF2B5EF4-FFF2-40B4-BE49-F238E27FC236}">
                <a16:creationId xmlns:a16="http://schemas.microsoft.com/office/drawing/2014/main" id="{6FE730FB-EABC-81CE-5324-DF3B3E6E5BA5}"/>
              </a:ext>
            </a:extLst>
          </p:cNvPr>
          <p:cNvSpPr>
            <a:spLocks noGrp="1"/>
          </p:cNvSpPr>
          <p:nvPr>
            <p:ph type="body" sz="quarter" idx="14" hasCustomPrompt="1"/>
          </p:nvPr>
        </p:nvSpPr>
        <p:spPr>
          <a:xfrm>
            <a:off x="358775" y="315447"/>
            <a:ext cx="3084513" cy="6525091"/>
          </a:xfrm>
          <a:prstGeom prst="rect">
            <a:avLst/>
          </a:prstGeom>
          <a:effectLst/>
        </p:spPr>
        <p:txBody>
          <a:bodyPr>
            <a:normAutofit/>
          </a:bodyPr>
          <a:lstStyle>
            <a:lvl1pPr>
              <a:lnSpc>
                <a:spcPct val="104000"/>
              </a:lnSpc>
              <a:defRPr sz="1200" u="none"/>
            </a:lvl1pPr>
          </a:lstStyle>
          <a:p>
            <a:pPr lvl="0"/>
            <a:r>
              <a:rPr lang="nl-NL" dirty="0"/>
              <a:t>Inhoud kolom</a:t>
            </a:r>
          </a:p>
        </p:txBody>
      </p:sp>
      <p:sp>
        <p:nvSpPr>
          <p:cNvPr id="8" name="Tijdelijke aanduiding voor tekst 7">
            <a:extLst>
              <a:ext uri="{FF2B5EF4-FFF2-40B4-BE49-F238E27FC236}">
                <a16:creationId xmlns:a16="http://schemas.microsoft.com/office/drawing/2014/main" id="{D14C69AE-0BDE-E2BE-4C2E-852576351072}"/>
              </a:ext>
            </a:extLst>
          </p:cNvPr>
          <p:cNvSpPr>
            <a:spLocks noGrp="1"/>
          </p:cNvSpPr>
          <p:nvPr>
            <p:ph type="body" sz="quarter" idx="17" hasCustomPrompt="1"/>
          </p:nvPr>
        </p:nvSpPr>
        <p:spPr>
          <a:xfrm>
            <a:off x="5526088" y="315764"/>
            <a:ext cx="4806950" cy="6524773"/>
          </a:xfrm>
          <a:prstGeom prst="rect">
            <a:avLst/>
          </a:prstGeom>
        </p:spPr>
        <p:txBody>
          <a:bodyPr>
            <a:normAutofit/>
          </a:bodyPr>
          <a:lstStyle>
            <a:lvl1pPr>
              <a:defRPr sz="3600" b="1">
                <a:solidFill>
                  <a:schemeClr val="accent2"/>
                </a:solidFill>
              </a:defRPr>
            </a:lvl1pPr>
          </a:lstStyle>
          <a:p>
            <a:pPr lvl="0"/>
            <a:r>
              <a:rPr lang="nl-NL" dirty="0"/>
              <a:t>Citaat</a:t>
            </a:r>
          </a:p>
        </p:txBody>
      </p:sp>
      <p:sp>
        <p:nvSpPr>
          <p:cNvPr id="7" name="Tijdelijke aanduiding voor tekst 5">
            <a:extLst>
              <a:ext uri="{FF2B5EF4-FFF2-40B4-BE49-F238E27FC236}">
                <a16:creationId xmlns:a16="http://schemas.microsoft.com/office/drawing/2014/main" id="{1C48527B-4DC9-2FA5-A9C7-7F5063BA5B42}"/>
              </a:ext>
            </a:extLst>
          </p:cNvPr>
          <p:cNvSpPr>
            <a:spLocks noGrp="1"/>
          </p:cNvSpPr>
          <p:nvPr>
            <p:ph type="body" sz="quarter" idx="21" hasCustomPrompt="1"/>
          </p:nvPr>
        </p:nvSpPr>
        <p:spPr>
          <a:xfrm>
            <a:off x="357187" y="315448"/>
            <a:ext cx="3082925" cy="6525090"/>
          </a:xfrm>
          <a:prstGeom prst="rect">
            <a:avLst/>
          </a:prstGeom>
        </p:spPr>
        <p:txBody>
          <a:bodyPr/>
          <a:lstStyle>
            <a:lvl1pPr>
              <a:lnSpc>
                <a:spcPct val="104000"/>
              </a:lnSpc>
              <a:defRPr/>
            </a:lvl1pPr>
            <a:lvl2pPr marL="144000" indent="-144000">
              <a:lnSpc>
                <a:spcPct val="104000"/>
              </a:lnSpc>
              <a:buFont typeface="Arial" panose="020B0604020202020204" pitchFamily="34" charset="0"/>
              <a:buChar char="•"/>
              <a:defRPr sz="1200">
                <a:solidFill>
                  <a:schemeClr val="tx1"/>
                </a:solidFill>
              </a:defRPr>
            </a:lvl2pPr>
            <a:lvl3pPr marL="0" indent="0">
              <a:lnSpc>
                <a:spcPct val="104000"/>
              </a:lnSpc>
              <a:buFont typeface="Arial" panose="020B0604020202020204" pitchFamily="34" charset="0"/>
              <a:buChar char="​"/>
              <a:defRPr b="1"/>
            </a:lvl3pPr>
          </a:lstStyle>
          <a:p>
            <a:pPr lvl="0"/>
            <a:r>
              <a:rPr lang="nl-NL" dirty="0"/>
              <a:t>Inhoud kolom</a:t>
            </a:r>
          </a:p>
          <a:p>
            <a:pPr lvl="1"/>
            <a:r>
              <a:rPr lang="nl-NL" dirty="0"/>
              <a:t>Opsomming</a:t>
            </a:r>
          </a:p>
          <a:p>
            <a:pPr lvl="2"/>
            <a:r>
              <a:rPr lang="nl-NL" dirty="0"/>
              <a:t>Kopje</a:t>
            </a:r>
          </a:p>
        </p:txBody>
      </p:sp>
    </p:spTree>
    <p:extLst>
      <p:ext uri="{BB962C8B-B14F-4D97-AF65-F5344CB8AC3E}">
        <p14:creationId xmlns:p14="http://schemas.microsoft.com/office/powerpoint/2010/main" val="21258292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3 kolommen inhoud, optioneel twee foto's">
    <p:spTree>
      <p:nvGrpSpPr>
        <p:cNvPr id="1" name=""/>
        <p:cNvGrpSpPr/>
        <p:nvPr/>
      </p:nvGrpSpPr>
      <p:grpSpPr>
        <a:xfrm>
          <a:off x="0" y="0"/>
          <a:ext cx="0" cy="0"/>
          <a:chOff x="0" y="0"/>
          <a:chExt cx="0" cy="0"/>
        </a:xfrm>
      </p:grpSpPr>
      <p:sp>
        <p:nvSpPr>
          <p:cNvPr id="3" name="Tijdelijke aanduiding voor datum 2">
            <a:extLst>
              <a:ext uri="{FF2B5EF4-FFF2-40B4-BE49-F238E27FC236}">
                <a16:creationId xmlns:a16="http://schemas.microsoft.com/office/drawing/2014/main" id="{96CFDE31-7543-8CED-B1D2-C93445E327F7}"/>
              </a:ext>
            </a:extLst>
          </p:cNvPr>
          <p:cNvSpPr>
            <a:spLocks noGrp="1"/>
          </p:cNvSpPr>
          <p:nvPr>
            <p:ph type="dt" sz="half" idx="10"/>
          </p:nvPr>
        </p:nvSpPr>
        <p:spPr/>
        <p:txBody>
          <a:bodyPr/>
          <a:lstStyle/>
          <a:p>
            <a:fld id="{371B548E-7544-487A-BFA0-F0229D0D1C5F}" type="datetimeFigureOut">
              <a:rPr lang="nl-NL" smtClean="0"/>
              <a:t>13-7-2026</a:t>
            </a:fld>
            <a:endParaRPr lang="nl-NL"/>
          </a:p>
        </p:txBody>
      </p:sp>
      <p:sp>
        <p:nvSpPr>
          <p:cNvPr id="4" name="Tijdelijke aanduiding voor voettekst 3">
            <a:extLst>
              <a:ext uri="{FF2B5EF4-FFF2-40B4-BE49-F238E27FC236}">
                <a16:creationId xmlns:a16="http://schemas.microsoft.com/office/drawing/2014/main" id="{8B9937FC-407C-B9E0-F0B9-4CCB7345CA43}"/>
              </a:ext>
            </a:extLst>
          </p:cNvPr>
          <p:cNvSpPr>
            <a:spLocks noGrp="1"/>
          </p:cNvSpPr>
          <p:nvPr>
            <p:ph type="ftr" sz="quarter" idx="11"/>
          </p:nvPr>
        </p:nvSpPr>
        <p:spPr>
          <a:xfrm>
            <a:off x="358775" y="6959451"/>
            <a:ext cx="6888163" cy="402483"/>
          </a:xfrm>
        </p:spPr>
        <p:txBody>
          <a:bodyPr/>
          <a:lstStyle/>
          <a:p>
            <a:endParaRPr lang="nl-NL" dirty="0"/>
          </a:p>
        </p:txBody>
      </p:sp>
      <p:sp>
        <p:nvSpPr>
          <p:cNvPr id="5" name="Tijdelijke aanduiding voor dianummer 4">
            <a:extLst>
              <a:ext uri="{FF2B5EF4-FFF2-40B4-BE49-F238E27FC236}">
                <a16:creationId xmlns:a16="http://schemas.microsoft.com/office/drawing/2014/main" id="{F6A200E6-9246-C13B-722D-602FD2A95B12}"/>
              </a:ext>
            </a:extLst>
          </p:cNvPr>
          <p:cNvSpPr>
            <a:spLocks noGrp="1"/>
          </p:cNvSpPr>
          <p:nvPr>
            <p:ph type="sldNum" sz="quarter" idx="12"/>
          </p:nvPr>
        </p:nvSpPr>
        <p:spPr>
          <a:xfrm>
            <a:off x="9787890" y="6959450"/>
            <a:ext cx="641350" cy="402483"/>
          </a:xfrm>
        </p:spPr>
        <p:txBody>
          <a:bodyPr/>
          <a:lstStyle/>
          <a:p>
            <a:fld id="{688FD7E2-5F31-41B6-B10F-6E33F57EE559}" type="slidenum">
              <a:rPr lang="nl-NL" smtClean="0"/>
              <a:pPr/>
              <a:t>‹nr.›</a:t>
            </a:fld>
            <a:endParaRPr lang="nl-NL" dirty="0"/>
          </a:p>
        </p:txBody>
      </p:sp>
      <p:sp>
        <p:nvSpPr>
          <p:cNvPr id="13" name="Tijdelijke aanduiding voor afbeelding 11">
            <a:extLst>
              <a:ext uri="{FF2B5EF4-FFF2-40B4-BE49-F238E27FC236}">
                <a16:creationId xmlns:a16="http://schemas.microsoft.com/office/drawing/2014/main" id="{7EFE1BF7-3D43-A241-96FD-5171EDE390AC}"/>
              </a:ext>
            </a:extLst>
          </p:cNvPr>
          <p:cNvSpPr>
            <a:spLocks noGrp="1"/>
          </p:cNvSpPr>
          <p:nvPr>
            <p:ph type="pic" sz="quarter" idx="18" hasCustomPrompt="1"/>
          </p:nvPr>
        </p:nvSpPr>
        <p:spPr>
          <a:xfrm>
            <a:off x="7258685" y="2994025"/>
            <a:ext cx="3084512" cy="3846513"/>
          </a:xfrm>
          <a:prstGeom prst="rect">
            <a:avLst/>
          </a:prstGeom>
          <a:blipFill>
            <a:blip r:embed="rId2"/>
            <a:tile tx="0" ty="0" sx="100000" sy="100000" flip="none" algn="tl"/>
          </a:blipFill>
        </p:spPr>
        <p:txBody>
          <a:bodyPr/>
          <a:lstStyle/>
          <a:p>
            <a:r>
              <a:rPr lang="nl-NL" dirty="0"/>
              <a:t>Klik op de rand van de </a:t>
            </a:r>
            <a:r>
              <a:rPr lang="nl-NL" dirty="0" err="1"/>
              <a:t>placeholder</a:t>
            </a:r>
            <a:r>
              <a:rPr lang="nl-NL" dirty="0"/>
              <a:t> en gebruik Foto bibliotheek op de KeySlides tab</a:t>
            </a:r>
          </a:p>
        </p:txBody>
      </p:sp>
      <p:sp>
        <p:nvSpPr>
          <p:cNvPr id="14" name="Tijdelijke aanduiding voor tekst 5">
            <a:extLst>
              <a:ext uri="{FF2B5EF4-FFF2-40B4-BE49-F238E27FC236}">
                <a16:creationId xmlns:a16="http://schemas.microsoft.com/office/drawing/2014/main" id="{B222E740-29BA-B167-1F42-0EB2806458B6}"/>
              </a:ext>
            </a:extLst>
          </p:cNvPr>
          <p:cNvSpPr>
            <a:spLocks noGrp="1"/>
          </p:cNvSpPr>
          <p:nvPr>
            <p:ph type="body" sz="quarter" idx="19" hasCustomPrompt="1"/>
          </p:nvPr>
        </p:nvSpPr>
        <p:spPr>
          <a:xfrm>
            <a:off x="3803650" y="315448"/>
            <a:ext cx="3082925" cy="6525090"/>
          </a:xfrm>
          <a:prstGeom prst="rect">
            <a:avLst/>
          </a:prstGeom>
        </p:spPr>
        <p:txBody>
          <a:bodyPr/>
          <a:lstStyle>
            <a:lvl1pPr>
              <a:lnSpc>
                <a:spcPct val="104000"/>
              </a:lnSpc>
              <a:defRPr/>
            </a:lvl1pPr>
            <a:lvl2pPr marL="144000" indent="-144000">
              <a:lnSpc>
                <a:spcPct val="104000"/>
              </a:lnSpc>
              <a:buFont typeface="Arial" panose="020B0604020202020204" pitchFamily="34" charset="0"/>
              <a:buChar char="•"/>
              <a:defRPr sz="1200">
                <a:solidFill>
                  <a:schemeClr val="tx1"/>
                </a:solidFill>
              </a:defRPr>
            </a:lvl2pPr>
            <a:lvl3pPr marL="0" indent="0">
              <a:lnSpc>
                <a:spcPct val="104000"/>
              </a:lnSpc>
              <a:buFont typeface="Arial" panose="020B0604020202020204" pitchFamily="34" charset="0"/>
              <a:buChar char="​"/>
              <a:defRPr b="1"/>
            </a:lvl3pPr>
          </a:lstStyle>
          <a:p>
            <a:pPr lvl="0"/>
            <a:r>
              <a:rPr lang="nl-NL" dirty="0"/>
              <a:t>Inhoud kolom</a:t>
            </a:r>
          </a:p>
          <a:p>
            <a:pPr lvl="1"/>
            <a:r>
              <a:rPr lang="nl-NL" dirty="0"/>
              <a:t>Opsomming</a:t>
            </a:r>
          </a:p>
          <a:p>
            <a:pPr lvl="2"/>
            <a:r>
              <a:rPr lang="nl-NL" dirty="0"/>
              <a:t>Kopje</a:t>
            </a:r>
          </a:p>
        </p:txBody>
      </p:sp>
      <p:sp>
        <p:nvSpPr>
          <p:cNvPr id="16" name="Tijdelijke aanduiding voor tekst 5">
            <a:extLst>
              <a:ext uri="{FF2B5EF4-FFF2-40B4-BE49-F238E27FC236}">
                <a16:creationId xmlns:a16="http://schemas.microsoft.com/office/drawing/2014/main" id="{2ECC22A3-7BC8-CAA1-4E78-49BB791BCC8E}"/>
              </a:ext>
            </a:extLst>
          </p:cNvPr>
          <p:cNvSpPr>
            <a:spLocks noGrp="1"/>
          </p:cNvSpPr>
          <p:nvPr>
            <p:ph type="body" sz="quarter" idx="21" hasCustomPrompt="1"/>
          </p:nvPr>
        </p:nvSpPr>
        <p:spPr>
          <a:xfrm>
            <a:off x="357187" y="315448"/>
            <a:ext cx="3082925" cy="6525090"/>
          </a:xfrm>
          <a:prstGeom prst="rect">
            <a:avLst/>
          </a:prstGeom>
        </p:spPr>
        <p:txBody>
          <a:bodyPr/>
          <a:lstStyle>
            <a:lvl1pPr>
              <a:lnSpc>
                <a:spcPct val="104000"/>
              </a:lnSpc>
              <a:defRPr/>
            </a:lvl1pPr>
            <a:lvl2pPr marL="144000" indent="-144000">
              <a:lnSpc>
                <a:spcPct val="104000"/>
              </a:lnSpc>
              <a:buFont typeface="Arial" panose="020B0604020202020204" pitchFamily="34" charset="0"/>
              <a:buChar char="•"/>
              <a:defRPr sz="1200">
                <a:solidFill>
                  <a:schemeClr val="tx1"/>
                </a:solidFill>
              </a:defRPr>
            </a:lvl2pPr>
            <a:lvl3pPr marL="0" indent="0">
              <a:lnSpc>
                <a:spcPct val="104000"/>
              </a:lnSpc>
              <a:buFont typeface="Arial" panose="020B0604020202020204" pitchFamily="34" charset="0"/>
              <a:buChar char="​"/>
              <a:defRPr b="1"/>
            </a:lvl3pPr>
          </a:lstStyle>
          <a:p>
            <a:pPr lvl="0"/>
            <a:r>
              <a:rPr lang="nl-NL" dirty="0"/>
              <a:t>Inhoud kolom</a:t>
            </a:r>
          </a:p>
          <a:p>
            <a:pPr lvl="1"/>
            <a:r>
              <a:rPr lang="nl-NL" dirty="0"/>
              <a:t>Opsomming</a:t>
            </a:r>
          </a:p>
          <a:p>
            <a:pPr lvl="2"/>
            <a:r>
              <a:rPr lang="nl-NL" dirty="0"/>
              <a:t>Kopje</a:t>
            </a:r>
          </a:p>
        </p:txBody>
      </p:sp>
      <p:sp>
        <p:nvSpPr>
          <p:cNvPr id="15" name="Tijdelijke aanduiding voor tekst 5">
            <a:extLst>
              <a:ext uri="{FF2B5EF4-FFF2-40B4-BE49-F238E27FC236}">
                <a16:creationId xmlns:a16="http://schemas.microsoft.com/office/drawing/2014/main" id="{E86C86ED-1C0C-7F20-0EEE-3EDCF013DCEA}"/>
              </a:ext>
            </a:extLst>
          </p:cNvPr>
          <p:cNvSpPr>
            <a:spLocks noGrp="1"/>
          </p:cNvSpPr>
          <p:nvPr>
            <p:ph type="body" sz="quarter" idx="20" hasCustomPrompt="1"/>
          </p:nvPr>
        </p:nvSpPr>
        <p:spPr>
          <a:xfrm>
            <a:off x="7250113" y="315448"/>
            <a:ext cx="3082925" cy="6525090"/>
          </a:xfrm>
          <a:prstGeom prst="rect">
            <a:avLst/>
          </a:prstGeom>
        </p:spPr>
        <p:txBody>
          <a:bodyPr/>
          <a:lstStyle>
            <a:lvl1pPr>
              <a:lnSpc>
                <a:spcPct val="104000"/>
              </a:lnSpc>
              <a:defRPr/>
            </a:lvl1pPr>
            <a:lvl2pPr marL="144000" indent="-144000">
              <a:lnSpc>
                <a:spcPct val="104000"/>
              </a:lnSpc>
              <a:buFont typeface="Arial" panose="020B0604020202020204" pitchFamily="34" charset="0"/>
              <a:buChar char="•"/>
              <a:defRPr sz="1200">
                <a:solidFill>
                  <a:schemeClr val="tx1"/>
                </a:solidFill>
              </a:defRPr>
            </a:lvl2pPr>
            <a:lvl3pPr marL="0" indent="0">
              <a:lnSpc>
                <a:spcPct val="104000"/>
              </a:lnSpc>
              <a:buFont typeface="Arial" panose="020B0604020202020204" pitchFamily="34" charset="0"/>
              <a:buChar char="​"/>
              <a:defRPr b="1"/>
            </a:lvl3pPr>
          </a:lstStyle>
          <a:p>
            <a:pPr lvl="0"/>
            <a:r>
              <a:rPr lang="nl-NL" dirty="0"/>
              <a:t>Inhoud kolom</a:t>
            </a:r>
          </a:p>
          <a:p>
            <a:pPr lvl="1"/>
            <a:r>
              <a:rPr lang="nl-NL" dirty="0"/>
              <a:t>Opsomming</a:t>
            </a:r>
          </a:p>
          <a:p>
            <a:pPr lvl="2"/>
            <a:r>
              <a:rPr lang="nl-NL" dirty="0"/>
              <a:t>Kopje</a:t>
            </a:r>
          </a:p>
        </p:txBody>
      </p:sp>
      <p:sp>
        <p:nvSpPr>
          <p:cNvPr id="12" name="Tijdelijke aanduiding voor afbeelding 11">
            <a:extLst>
              <a:ext uri="{FF2B5EF4-FFF2-40B4-BE49-F238E27FC236}">
                <a16:creationId xmlns:a16="http://schemas.microsoft.com/office/drawing/2014/main" id="{50B1A52B-5FC1-34E7-9744-12764BC46E81}"/>
              </a:ext>
            </a:extLst>
          </p:cNvPr>
          <p:cNvSpPr>
            <a:spLocks noGrp="1"/>
          </p:cNvSpPr>
          <p:nvPr>
            <p:ph type="pic" sz="quarter" idx="17" hasCustomPrompt="1"/>
          </p:nvPr>
        </p:nvSpPr>
        <p:spPr>
          <a:xfrm>
            <a:off x="3802063" y="2994025"/>
            <a:ext cx="3084512" cy="3846513"/>
          </a:xfrm>
          <a:prstGeom prst="rect">
            <a:avLst/>
          </a:prstGeom>
          <a:blipFill>
            <a:blip r:embed="rId2"/>
            <a:tile tx="0" ty="0" sx="100000" sy="100000" flip="none" algn="tl"/>
          </a:blipFill>
        </p:spPr>
        <p:txBody>
          <a:bodyPr/>
          <a:lstStyle/>
          <a:p>
            <a:r>
              <a:rPr lang="nl-NL" dirty="0"/>
              <a:t>Klik op de rand van de </a:t>
            </a:r>
            <a:r>
              <a:rPr lang="nl-NL" dirty="0" err="1"/>
              <a:t>placeholder</a:t>
            </a:r>
            <a:r>
              <a:rPr lang="nl-NL" dirty="0"/>
              <a:t> en gebruik Foto bibliotheek op de KeySlides tab</a:t>
            </a:r>
          </a:p>
        </p:txBody>
      </p:sp>
    </p:spTree>
    <p:extLst>
      <p:ext uri="{BB962C8B-B14F-4D97-AF65-F5344CB8AC3E}">
        <p14:creationId xmlns:p14="http://schemas.microsoft.com/office/powerpoint/2010/main" val="110944537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3 kolommen inhoud met titel (paars)">
    <p:spTree>
      <p:nvGrpSpPr>
        <p:cNvPr id="1" name=""/>
        <p:cNvGrpSpPr/>
        <p:nvPr/>
      </p:nvGrpSpPr>
      <p:grpSpPr>
        <a:xfrm>
          <a:off x="0" y="0"/>
          <a:ext cx="0" cy="0"/>
          <a:chOff x="0" y="0"/>
          <a:chExt cx="0" cy="0"/>
        </a:xfrm>
      </p:grpSpPr>
      <p:sp>
        <p:nvSpPr>
          <p:cNvPr id="3" name="Tijdelijke aanduiding voor datum 2">
            <a:extLst>
              <a:ext uri="{FF2B5EF4-FFF2-40B4-BE49-F238E27FC236}">
                <a16:creationId xmlns:a16="http://schemas.microsoft.com/office/drawing/2014/main" id="{96CFDE31-7543-8CED-B1D2-C93445E327F7}"/>
              </a:ext>
            </a:extLst>
          </p:cNvPr>
          <p:cNvSpPr>
            <a:spLocks noGrp="1"/>
          </p:cNvSpPr>
          <p:nvPr>
            <p:ph type="dt" sz="half" idx="10"/>
          </p:nvPr>
        </p:nvSpPr>
        <p:spPr/>
        <p:txBody>
          <a:bodyPr/>
          <a:lstStyle/>
          <a:p>
            <a:fld id="{371B548E-7544-487A-BFA0-F0229D0D1C5F}" type="datetimeFigureOut">
              <a:rPr lang="nl-NL" smtClean="0"/>
              <a:t>13-7-2026</a:t>
            </a:fld>
            <a:endParaRPr lang="nl-NL"/>
          </a:p>
        </p:txBody>
      </p:sp>
      <p:sp>
        <p:nvSpPr>
          <p:cNvPr id="4" name="Tijdelijke aanduiding voor voettekst 3">
            <a:extLst>
              <a:ext uri="{FF2B5EF4-FFF2-40B4-BE49-F238E27FC236}">
                <a16:creationId xmlns:a16="http://schemas.microsoft.com/office/drawing/2014/main" id="{8B9937FC-407C-B9E0-F0B9-4CCB7345CA43}"/>
              </a:ext>
            </a:extLst>
          </p:cNvPr>
          <p:cNvSpPr>
            <a:spLocks noGrp="1"/>
          </p:cNvSpPr>
          <p:nvPr>
            <p:ph type="ftr" sz="quarter" idx="11"/>
          </p:nvPr>
        </p:nvSpPr>
        <p:spPr>
          <a:xfrm>
            <a:off x="358775" y="6959451"/>
            <a:ext cx="6888163" cy="402483"/>
          </a:xfrm>
        </p:spPr>
        <p:txBody>
          <a:bodyPr/>
          <a:lstStyle/>
          <a:p>
            <a:endParaRPr lang="nl-NL" dirty="0"/>
          </a:p>
        </p:txBody>
      </p:sp>
      <p:sp>
        <p:nvSpPr>
          <p:cNvPr id="5" name="Tijdelijke aanduiding voor dianummer 4">
            <a:extLst>
              <a:ext uri="{FF2B5EF4-FFF2-40B4-BE49-F238E27FC236}">
                <a16:creationId xmlns:a16="http://schemas.microsoft.com/office/drawing/2014/main" id="{F6A200E6-9246-C13B-722D-602FD2A95B12}"/>
              </a:ext>
            </a:extLst>
          </p:cNvPr>
          <p:cNvSpPr>
            <a:spLocks noGrp="1"/>
          </p:cNvSpPr>
          <p:nvPr>
            <p:ph type="sldNum" sz="quarter" idx="12"/>
          </p:nvPr>
        </p:nvSpPr>
        <p:spPr>
          <a:xfrm>
            <a:off x="9787890" y="6959450"/>
            <a:ext cx="641350" cy="402483"/>
          </a:xfrm>
        </p:spPr>
        <p:txBody>
          <a:bodyPr/>
          <a:lstStyle/>
          <a:p>
            <a:fld id="{688FD7E2-5F31-41B6-B10F-6E33F57EE559}" type="slidenum">
              <a:rPr lang="nl-NL" smtClean="0"/>
              <a:pPr/>
              <a:t>‹nr.›</a:t>
            </a:fld>
            <a:endParaRPr lang="nl-NL" dirty="0"/>
          </a:p>
        </p:txBody>
      </p:sp>
      <p:sp>
        <p:nvSpPr>
          <p:cNvPr id="6" name="Tijdelijke aanduiding voor tekst 5">
            <a:extLst>
              <a:ext uri="{FF2B5EF4-FFF2-40B4-BE49-F238E27FC236}">
                <a16:creationId xmlns:a16="http://schemas.microsoft.com/office/drawing/2014/main" id="{E1E28BAF-B2A2-2B9E-21AA-83DD0A0AEDB5}"/>
              </a:ext>
            </a:extLst>
          </p:cNvPr>
          <p:cNvSpPr>
            <a:spLocks noGrp="1"/>
          </p:cNvSpPr>
          <p:nvPr>
            <p:ph type="body" sz="quarter" idx="17" hasCustomPrompt="1"/>
          </p:nvPr>
        </p:nvSpPr>
        <p:spPr>
          <a:xfrm>
            <a:off x="3803650" y="315448"/>
            <a:ext cx="3082925" cy="6525090"/>
          </a:xfrm>
          <a:prstGeom prst="rect">
            <a:avLst/>
          </a:prstGeom>
        </p:spPr>
        <p:txBody>
          <a:bodyPr/>
          <a:lstStyle>
            <a:lvl1pPr>
              <a:lnSpc>
                <a:spcPct val="104000"/>
              </a:lnSpc>
              <a:defRPr/>
            </a:lvl1pPr>
            <a:lvl2pPr marL="144000" indent="-144000">
              <a:lnSpc>
                <a:spcPct val="104000"/>
              </a:lnSpc>
              <a:buFont typeface="Arial" panose="020B0604020202020204" pitchFamily="34" charset="0"/>
              <a:buChar char="•"/>
              <a:defRPr sz="1200">
                <a:solidFill>
                  <a:schemeClr val="tx1"/>
                </a:solidFill>
              </a:defRPr>
            </a:lvl2pPr>
            <a:lvl3pPr marL="0" indent="0">
              <a:lnSpc>
                <a:spcPct val="104000"/>
              </a:lnSpc>
              <a:buFont typeface="Arial" panose="020B0604020202020204" pitchFamily="34" charset="0"/>
              <a:buChar char="​"/>
              <a:defRPr b="1"/>
            </a:lvl3pPr>
            <a:lvl4pPr>
              <a:defRPr lang="nl-NL" sz="1800" kern="1200" dirty="0">
                <a:solidFill>
                  <a:schemeClr val="accent4"/>
                </a:solidFill>
                <a:latin typeface="+mn-lt"/>
                <a:ea typeface="+mn-ea"/>
                <a:cs typeface="+mn-cs"/>
              </a:defRPr>
            </a:lvl4pPr>
          </a:lstStyle>
          <a:p>
            <a:pPr lvl="0"/>
            <a:r>
              <a:rPr lang="nl-NL" dirty="0"/>
              <a:t>Inhoud kolom</a:t>
            </a:r>
          </a:p>
          <a:p>
            <a:pPr lvl="1"/>
            <a:r>
              <a:rPr lang="nl-NL" dirty="0"/>
              <a:t>Opsomming</a:t>
            </a:r>
          </a:p>
          <a:p>
            <a:pPr lvl="2"/>
            <a:r>
              <a:rPr lang="nl-NL" dirty="0"/>
              <a:t>Kopje</a:t>
            </a:r>
          </a:p>
          <a:p>
            <a:pPr marL="0" lvl="3" indent="0" algn="l" defTabSz="1007943" rtl="0" eaLnBrk="1" latinLnBrk="0" hangingPunct="1">
              <a:lnSpc>
                <a:spcPct val="90000"/>
              </a:lnSpc>
              <a:spcBef>
                <a:spcPts val="600"/>
              </a:spcBef>
              <a:spcAft>
                <a:spcPts val="600"/>
              </a:spcAft>
              <a:buFontTx/>
              <a:buNone/>
            </a:pPr>
            <a:r>
              <a:rPr lang="nl-NL" sz="1800" kern="1200" dirty="0">
                <a:solidFill>
                  <a:schemeClr val="accent4"/>
                </a:solidFill>
                <a:latin typeface="+mn-lt"/>
                <a:ea typeface="+mn-ea"/>
                <a:cs typeface="+mn-cs"/>
              </a:rPr>
              <a:t>Titel</a:t>
            </a:r>
            <a:endParaRPr lang="nl-NL" dirty="0"/>
          </a:p>
        </p:txBody>
      </p:sp>
      <p:sp>
        <p:nvSpPr>
          <p:cNvPr id="9" name="Tijdelijke aanduiding voor tekst 5">
            <a:extLst>
              <a:ext uri="{FF2B5EF4-FFF2-40B4-BE49-F238E27FC236}">
                <a16:creationId xmlns:a16="http://schemas.microsoft.com/office/drawing/2014/main" id="{C24D4D5C-36EE-7760-AD0A-F3193A5F24C6}"/>
              </a:ext>
            </a:extLst>
          </p:cNvPr>
          <p:cNvSpPr>
            <a:spLocks noGrp="1"/>
          </p:cNvSpPr>
          <p:nvPr>
            <p:ph type="body" sz="quarter" idx="18" hasCustomPrompt="1"/>
          </p:nvPr>
        </p:nvSpPr>
        <p:spPr>
          <a:xfrm>
            <a:off x="7250113" y="315448"/>
            <a:ext cx="3082925" cy="6525090"/>
          </a:xfrm>
          <a:prstGeom prst="rect">
            <a:avLst/>
          </a:prstGeom>
        </p:spPr>
        <p:txBody>
          <a:bodyPr/>
          <a:lstStyle>
            <a:lvl1pPr>
              <a:lnSpc>
                <a:spcPct val="104000"/>
              </a:lnSpc>
              <a:defRPr/>
            </a:lvl1pPr>
            <a:lvl2pPr marL="144000" indent="-144000">
              <a:lnSpc>
                <a:spcPct val="104000"/>
              </a:lnSpc>
              <a:buFont typeface="Arial" panose="020B0604020202020204" pitchFamily="34" charset="0"/>
              <a:buChar char="•"/>
              <a:defRPr sz="1200">
                <a:solidFill>
                  <a:schemeClr val="tx1"/>
                </a:solidFill>
              </a:defRPr>
            </a:lvl2pPr>
            <a:lvl3pPr marL="0" indent="0">
              <a:lnSpc>
                <a:spcPct val="104000"/>
              </a:lnSpc>
              <a:buFont typeface="Arial" panose="020B0604020202020204" pitchFamily="34" charset="0"/>
              <a:buChar char="​"/>
              <a:defRPr b="1"/>
            </a:lvl3pPr>
            <a:lvl4pPr>
              <a:defRPr lang="nl-NL" sz="1800" kern="1200" dirty="0">
                <a:solidFill>
                  <a:schemeClr val="accent4"/>
                </a:solidFill>
                <a:latin typeface="+mn-lt"/>
                <a:ea typeface="+mn-ea"/>
                <a:cs typeface="+mn-cs"/>
              </a:defRPr>
            </a:lvl4pPr>
          </a:lstStyle>
          <a:p>
            <a:pPr lvl="0"/>
            <a:r>
              <a:rPr lang="nl-NL" dirty="0"/>
              <a:t>Inhoud kolom</a:t>
            </a:r>
          </a:p>
          <a:p>
            <a:pPr lvl="1"/>
            <a:r>
              <a:rPr lang="nl-NL" dirty="0"/>
              <a:t>Opsomming</a:t>
            </a:r>
          </a:p>
          <a:p>
            <a:pPr lvl="2"/>
            <a:r>
              <a:rPr lang="nl-NL" dirty="0"/>
              <a:t>Kopje</a:t>
            </a:r>
          </a:p>
          <a:p>
            <a:pPr marL="0" lvl="3" indent="0" algn="l" defTabSz="1007943" rtl="0" eaLnBrk="1" latinLnBrk="0" hangingPunct="1">
              <a:lnSpc>
                <a:spcPct val="90000"/>
              </a:lnSpc>
              <a:spcBef>
                <a:spcPts val="600"/>
              </a:spcBef>
              <a:spcAft>
                <a:spcPts val="600"/>
              </a:spcAft>
              <a:buFontTx/>
              <a:buNone/>
            </a:pPr>
            <a:r>
              <a:rPr lang="nl-NL" dirty="0"/>
              <a:t>Titel</a:t>
            </a:r>
          </a:p>
        </p:txBody>
      </p:sp>
      <p:sp>
        <p:nvSpPr>
          <p:cNvPr id="10" name="Tijdelijke aanduiding voor tekst 5">
            <a:extLst>
              <a:ext uri="{FF2B5EF4-FFF2-40B4-BE49-F238E27FC236}">
                <a16:creationId xmlns:a16="http://schemas.microsoft.com/office/drawing/2014/main" id="{ABEB5B0C-F914-D9B3-78E3-A6267E9B1234}"/>
              </a:ext>
            </a:extLst>
          </p:cNvPr>
          <p:cNvSpPr>
            <a:spLocks noGrp="1"/>
          </p:cNvSpPr>
          <p:nvPr>
            <p:ph type="body" sz="quarter" idx="19" hasCustomPrompt="1"/>
          </p:nvPr>
        </p:nvSpPr>
        <p:spPr>
          <a:xfrm>
            <a:off x="357187" y="315448"/>
            <a:ext cx="3082925" cy="6525090"/>
          </a:xfrm>
          <a:prstGeom prst="rect">
            <a:avLst/>
          </a:prstGeom>
        </p:spPr>
        <p:txBody>
          <a:bodyPr/>
          <a:lstStyle>
            <a:lvl1pPr>
              <a:lnSpc>
                <a:spcPct val="104000"/>
              </a:lnSpc>
              <a:defRPr/>
            </a:lvl1pPr>
            <a:lvl2pPr marL="144000" indent="-144000">
              <a:lnSpc>
                <a:spcPct val="104000"/>
              </a:lnSpc>
              <a:buFont typeface="Arial" panose="020B0604020202020204" pitchFamily="34" charset="0"/>
              <a:buChar char="•"/>
              <a:defRPr sz="1200">
                <a:solidFill>
                  <a:schemeClr val="tx1"/>
                </a:solidFill>
              </a:defRPr>
            </a:lvl2pPr>
            <a:lvl3pPr marL="0" indent="0">
              <a:lnSpc>
                <a:spcPct val="104000"/>
              </a:lnSpc>
              <a:buFont typeface="Arial" panose="020B0604020202020204" pitchFamily="34" charset="0"/>
              <a:buChar char="​"/>
              <a:defRPr b="1"/>
            </a:lvl3pPr>
            <a:lvl4pPr marL="0" indent="0">
              <a:spcBef>
                <a:spcPts val="600"/>
              </a:spcBef>
              <a:spcAft>
                <a:spcPts val="600"/>
              </a:spcAft>
              <a:buFontTx/>
              <a:buNone/>
              <a:defRPr sz="1800">
                <a:solidFill>
                  <a:schemeClr val="accent4"/>
                </a:solidFill>
              </a:defRPr>
            </a:lvl4pPr>
          </a:lstStyle>
          <a:p>
            <a:pPr lvl="0"/>
            <a:r>
              <a:rPr lang="nl-NL" dirty="0"/>
              <a:t>Inhoud kolom</a:t>
            </a:r>
          </a:p>
          <a:p>
            <a:pPr lvl="1"/>
            <a:r>
              <a:rPr lang="nl-NL" dirty="0"/>
              <a:t>Opsomming</a:t>
            </a:r>
          </a:p>
          <a:p>
            <a:pPr lvl="2"/>
            <a:r>
              <a:rPr lang="nl-NL" dirty="0"/>
              <a:t>Kopje</a:t>
            </a:r>
          </a:p>
          <a:p>
            <a:pPr lvl="3"/>
            <a:r>
              <a:rPr lang="nl-NL" sz="1800" dirty="0"/>
              <a:t>Titel</a:t>
            </a:r>
            <a:endParaRPr lang="nl-NL" dirty="0"/>
          </a:p>
        </p:txBody>
      </p:sp>
    </p:spTree>
    <p:extLst>
      <p:ext uri="{BB962C8B-B14F-4D97-AF65-F5344CB8AC3E}">
        <p14:creationId xmlns:p14="http://schemas.microsoft.com/office/powerpoint/2010/main" val="198518820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3 kolommen inhoud met titel (blauw)">
    <p:spTree>
      <p:nvGrpSpPr>
        <p:cNvPr id="1" name=""/>
        <p:cNvGrpSpPr/>
        <p:nvPr/>
      </p:nvGrpSpPr>
      <p:grpSpPr>
        <a:xfrm>
          <a:off x="0" y="0"/>
          <a:ext cx="0" cy="0"/>
          <a:chOff x="0" y="0"/>
          <a:chExt cx="0" cy="0"/>
        </a:xfrm>
      </p:grpSpPr>
      <p:sp>
        <p:nvSpPr>
          <p:cNvPr id="3" name="Tijdelijke aanduiding voor datum 2">
            <a:extLst>
              <a:ext uri="{FF2B5EF4-FFF2-40B4-BE49-F238E27FC236}">
                <a16:creationId xmlns:a16="http://schemas.microsoft.com/office/drawing/2014/main" id="{96CFDE31-7543-8CED-B1D2-C93445E327F7}"/>
              </a:ext>
            </a:extLst>
          </p:cNvPr>
          <p:cNvSpPr>
            <a:spLocks noGrp="1"/>
          </p:cNvSpPr>
          <p:nvPr>
            <p:ph type="dt" sz="half" idx="10"/>
          </p:nvPr>
        </p:nvSpPr>
        <p:spPr/>
        <p:txBody>
          <a:bodyPr/>
          <a:lstStyle/>
          <a:p>
            <a:fld id="{371B548E-7544-487A-BFA0-F0229D0D1C5F}" type="datetimeFigureOut">
              <a:rPr lang="nl-NL" smtClean="0"/>
              <a:t>13-7-2026</a:t>
            </a:fld>
            <a:endParaRPr lang="nl-NL"/>
          </a:p>
        </p:txBody>
      </p:sp>
      <p:sp>
        <p:nvSpPr>
          <p:cNvPr id="4" name="Tijdelijke aanduiding voor voettekst 3">
            <a:extLst>
              <a:ext uri="{FF2B5EF4-FFF2-40B4-BE49-F238E27FC236}">
                <a16:creationId xmlns:a16="http://schemas.microsoft.com/office/drawing/2014/main" id="{8B9937FC-407C-B9E0-F0B9-4CCB7345CA43}"/>
              </a:ext>
            </a:extLst>
          </p:cNvPr>
          <p:cNvSpPr>
            <a:spLocks noGrp="1"/>
          </p:cNvSpPr>
          <p:nvPr>
            <p:ph type="ftr" sz="quarter" idx="11"/>
          </p:nvPr>
        </p:nvSpPr>
        <p:spPr>
          <a:xfrm>
            <a:off x="358775" y="6959451"/>
            <a:ext cx="6888163" cy="402483"/>
          </a:xfrm>
        </p:spPr>
        <p:txBody>
          <a:bodyPr/>
          <a:lstStyle/>
          <a:p>
            <a:endParaRPr lang="nl-NL" dirty="0"/>
          </a:p>
        </p:txBody>
      </p:sp>
      <p:sp>
        <p:nvSpPr>
          <p:cNvPr id="5" name="Tijdelijke aanduiding voor dianummer 4">
            <a:extLst>
              <a:ext uri="{FF2B5EF4-FFF2-40B4-BE49-F238E27FC236}">
                <a16:creationId xmlns:a16="http://schemas.microsoft.com/office/drawing/2014/main" id="{F6A200E6-9246-C13B-722D-602FD2A95B12}"/>
              </a:ext>
            </a:extLst>
          </p:cNvPr>
          <p:cNvSpPr>
            <a:spLocks noGrp="1"/>
          </p:cNvSpPr>
          <p:nvPr>
            <p:ph type="sldNum" sz="quarter" idx="12"/>
          </p:nvPr>
        </p:nvSpPr>
        <p:spPr>
          <a:xfrm>
            <a:off x="9787890" y="6959450"/>
            <a:ext cx="641350" cy="402483"/>
          </a:xfrm>
        </p:spPr>
        <p:txBody>
          <a:bodyPr/>
          <a:lstStyle/>
          <a:p>
            <a:fld id="{688FD7E2-5F31-41B6-B10F-6E33F57EE559}" type="slidenum">
              <a:rPr lang="nl-NL" smtClean="0"/>
              <a:pPr/>
              <a:t>‹nr.›</a:t>
            </a:fld>
            <a:endParaRPr lang="nl-NL" dirty="0"/>
          </a:p>
        </p:txBody>
      </p:sp>
      <p:sp>
        <p:nvSpPr>
          <p:cNvPr id="6" name="Tijdelijke aanduiding voor tekst 5">
            <a:extLst>
              <a:ext uri="{FF2B5EF4-FFF2-40B4-BE49-F238E27FC236}">
                <a16:creationId xmlns:a16="http://schemas.microsoft.com/office/drawing/2014/main" id="{E1E28BAF-B2A2-2B9E-21AA-83DD0A0AEDB5}"/>
              </a:ext>
            </a:extLst>
          </p:cNvPr>
          <p:cNvSpPr>
            <a:spLocks noGrp="1"/>
          </p:cNvSpPr>
          <p:nvPr>
            <p:ph type="body" sz="quarter" idx="17" hasCustomPrompt="1"/>
          </p:nvPr>
        </p:nvSpPr>
        <p:spPr>
          <a:xfrm>
            <a:off x="3803650" y="315448"/>
            <a:ext cx="3082925" cy="6525090"/>
          </a:xfrm>
          <a:prstGeom prst="rect">
            <a:avLst/>
          </a:prstGeom>
        </p:spPr>
        <p:txBody>
          <a:bodyPr/>
          <a:lstStyle>
            <a:lvl1pPr>
              <a:lnSpc>
                <a:spcPct val="104000"/>
              </a:lnSpc>
              <a:defRPr/>
            </a:lvl1pPr>
            <a:lvl2pPr marL="144000" indent="-144000">
              <a:lnSpc>
                <a:spcPct val="104000"/>
              </a:lnSpc>
              <a:buFont typeface="Arial" panose="020B0604020202020204" pitchFamily="34" charset="0"/>
              <a:buChar char="•"/>
              <a:defRPr sz="1200">
                <a:solidFill>
                  <a:schemeClr val="tx1"/>
                </a:solidFill>
              </a:defRPr>
            </a:lvl2pPr>
            <a:lvl3pPr marL="0" indent="0">
              <a:lnSpc>
                <a:spcPct val="104000"/>
              </a:lnSpc>
              <a:buFont typeface="Arial" panose="020B0604020202020204" pitchFamily="34" charset="0"/>
              <a:buChar char="​"/>
              <a:defRPr b="1"/>
            </a:lvl3pPr>
            <a:lvl4pPr>
              <a:defRPr lang="nl-NL" sz="1800" kern="1200" dirty="0">
                <a:solidFill>
                  <a:schemeClr val="accent2"/>
                </a:solidFill>
                <a:latin typeface="+mn-lt"/>
                <a:ea typeface="+mn-ea"/>
                <a:cs typeface="+mn-cs"/>
              </a:defRPr>
            </a:lvl4pPr>
          </a:lstStyle>
          <a:p>
            <a:pPr lvl="0"/>
            <a:r>
              <a:rPr lang="nl-NL" dirty="0"/>
              <a:t>Inhoud kolom</a:t>
            </a:r>
          </a:p>
          <a:p>
            <a:pPr lvl="1"/>
            <a:r>
              <a:rPr lang="nl-NL" dirty="0"/>
              <a:t>Opsomming</a:t>
            </a:r>
          </a:p>
          <a:p>
            <a:pPr lvl="2"/>
            <a:r>
              <a:rPr lang="nl-NL" dirty="0"/>
              <a:t>Kopje</a:t>
            </a:r>
          </a:p>
          <a:p>
            <a:pPr marL="0" lvl="3" indent="0" algn="l" defTabSz="1007943" rtl="0" eaLnBrk="1" latinLnBrk="0" hangingPunct="1">
              <a:lnSpc>
                <a:spcPct val="90000"/>
              </a:lnSpc>
              <a:spcBef>
                <a:spcPts val="600"/>
              </a:spcBef>
              <a:spcAft>
                <a:spcPts val="600"/>
              </a:spcAft>
              <a:buFontTx/>
              <a:buNone/>
            </a:pPr>
            <a:r>
              <a:rPr lang="nl-NL" sz="1800" dirty="0"/>
              <a:t>Titel</a:t>
            </a:r>
            <a:endParaRPr lang="nl-NL" dirty="0"/>
          </a:p>
        </p:txBody>
      </p:sp>
      <p:sp>
        <p:nvSpPr>
          <p:cNvPr id="9" name="Tijdelijke aanduiding voor tekst 5">
            <a:extLst>
              <a:ext uri="{FF2B5EF4-FFF2-40B4-BE49-F238E27FC236}">
                <a16:creationId xmlns:a16="http://schemas.microsoft.com/office/drawing/2014/main" id="{C24D4D5C-36EE-7760-AD0A-F3193A5F24C6}"/>
              </a:ext>
            </a:extLst>
          </p:cNvPr>
          <p:cNvSpPr>
            <a:spLocks noGrp="1"/>
          </p:cNvSpPr>
          <p:nvPr>
            <p:ph type="body" sz="quarter" idx="18" hasCustomPrompt="1"/>
          </p:nvPr>
        </p:nvSpPr>
        <p:spPr>
          <a:xfrm>
            <a:off x="7250113" y="315448"/>
            <a:ext cx="3082925" cy="6525090"/>
          </a:xfrm>
          <a:prstGeom prst="rect">
            <a:avLst/>
          </a:prstGeom>
        </p:spPr>
        <p:txBody>
          <a:bodyPr/>
          <a:lstStyle>
            <a:lvl1pPr>
              <a:lnSpc>
                <a:spcPct val="104000"/>
              </a:lnSpc>
              <a:defRPr/>
            </a:lvl1pPr>
            <a:lvl2pPr marL="144000" indent="-144000">
              <a:lnSpc>
                <a:spcPct val="104000"/>
              </a:lnSpc>
              <a:buFont typeface="Arial" panose="020B0604020202020204" pitchFamily="34" charset="0"/>
              <a:buChar char="•"/>
              <a:defRPr sz="1200">
                <a:solidFill>
                  <a:schemeClr val="tx1"/>
                </a:solidFill>
              </a:defRPr>
            </a:lvl2pPr>
            <a:lvl3pPr marL="0" indent="0">
              <a:lnSpc>
                <a:spcPct val="104000"/>
              </a:lnSpc>
              <a:buFont typeface="Arial" panose="020B0604020202020204" pitchFamily="34" charset="0"/>
              <a:buChar char="​"/>
              <a:defRPr b="1"/>
            </a:lvl3pPr>
            <a:lvl4pPr>
              <a:defRPr lang="nl-NL" sz="1800" kern="1200" dirty="0">
                <a:solidFill>
                  <a:schemeClr val="accent2"/>
                </a:solidFill>
                <a:latin typeface="+mn-lt"/>
                <a:ea typeface="+mn-ea"/>
                <a:cs typeface="+mn-cs"/>
              </a:defRPr>
            </a:lvl4pPr>
          </a:lstStyle>
          <a:p>
            <a:pPr lvl="0"/>
            <a:r>
              <a:rPr lang="nl-NL" dirty="0"/>
              <a:t>Inhoud kolom</a:t>
            </a:r>
          </a:p>
          <a:p>
            <a:pPr lvl="1"/>
            <a:r>
              <a:rPr lang="nl-NL" dirty="0"/>
              <a:t>Opsomming</a:t>
            </a:r>
          </a:p>
          <a:p>
            <a:pPr lvl="2"/>
            <a:r>
              <a:rPr lang="nl-NL" dirty="0"/>
              <a:t>Kopje</a:t>
            </a:r>
          </a:p>
          <a:p>
            <a:pPr marL="0" lvl="3" indent="0" algn="l" defTabSz="1007943" rtl="0" eaLnBrk="1" latinLnBrk="0" hangingPunct="1">
              <a:lnSpc>
                <a:spcPct val="90000"/>
              </a:lnSpc>
              <a:spcBef>
                <a:spcPts val="600"/>
              </a:spcBef>
              <a:spcAft>
                <a:spcPts val="600"/>
              </a:spcAft>
              <a:buFontTx/>
              <a:buNone/>
            </a:pPr>
            <a:r>
              <a:rPr lang="nl-NL" dirty="0"/>
              <a:t>Titel</a:t>
            </a:r>
          </a:p>
        </p:txBody>
      </p:sp>
      <p:sp>
        <p:nvSpPr>
          <p:cNvPr id="10" name="Tijdelijke aanduiding voor tekst 5">
            <a:extLst>
              <a:ext uri="{FF2B5EF4-FFF2-40B4-BE49-F238E27FC236}">
                <a16:creationId xmlns:a16="http://schemas.microsoft.com/office/drawing/2014/main" id="{ABEB5B0C-F914-D9B3-78E3-A6267E9B1234}"/>
              </a:ext>
            </a:extLst>
          </p:cNvPr>
          <p:cNvSpPr>
            <a:spLocks noGrp="1"/>
          </p:cNvSpPr>
          <p:nvPr>
            <p:ph type="body" sz="quarter" idx="19" hasCustomPrompt="1"/>
          </p:nvPr>
        </p:nvSpPr>
        <p:spPr>
          <a:xfrm>
            <a:off x="357187" y="315448"/>
            <a:ext cx="3082925" cy="6525090"/>
          </a:xfrm>
          <a:prstGeom prst="rect">
            <a:avLst/>
          </a:prstGeom>
        </p:spPr>
        <p:txBody>
          <a:bodyPr/>
          <a:lstStyle>
            <a:lvl1pPr>
              <a:lnSpc>
                <a:spcPct val="104000"/>
              </a:lnSpc>
              <a:defRPr/>
            </a:lvl1pPr>
            <a:lvl2pPr marL="144000" indent="-144000">
              <a:lnSpc>
                <a:spcPct val="104000"/>
              </a:lnSpc>
              <a:buFont typeface="Arial" panose="020B0604020202020204" pitchFamily="34" charset="0"/>
              <a:buChar char="•"/>
              <a:defRPr sz="1200">
                <a:solidFill>
                  <a:schemeClr val="tx1"/>
                </a:solidFill>
              </a:defRPr>
            </a:lvl2pPr>
            <a:lvl3pPr marL="0" indent="0">
              <a:lnSpc>
                <a:spcPct val="104000"/>
              </a:lnSpc>
              <a:buFont typeface="Arial" panose="020B0604020202020204" pitchFamily="34" charset="0"/>
              <a:buChar char="​"/>
              <a:defRPr b="1"/>
            </a:lvl3pPr>
            <a:lvl4pPr marL="0" indent="0">
              <a:spcBef>
                <a:spcPts val="600"/>
              </a:spcBef>
              <a:spcAft>
                <a:spcPts val="600"/>
              </a:spcAft>
              <a:buFontTx/>
              <a:buNone/>
              <a:defRPr lang="nl-NL" sz="1800" kern="1200" dirty="0">
                <a:solidFill>
                  <a:schemeClr val="accent2"/>
                </a:solidFill>
                <a:latin typeface="+mn-lt"/>
                <a:ea typeface="+mn-ea"/>
                <a:cs typeface="+mn-cs"/>
              </a:defRPr>
            </a:lvl4pPr>
          </a:lstStyle>
          <a:p>
            <a:pPr lvl="0"/>
            <a:r>
              <a:rPr lang="nl-NL" dirty="0"/>
              <a:t>Inhoud kolom</a:t>
            </a:r>
          </a:p>
          <a:p>
            <a:pPr lvl="1"/>
            <a:r>
              <a:rPr lang="nl-NL" dirty="0"/>
              <a:t>Opsomming</a:t>
            </a:r>
          </a:p>
          <a:p>
            <a:pPr lvl="2"/>
            <a:r>
              <a:rPr lang="nl-NL" dirty="0"/>
              <a:t>Kopje</a:t>
            </a:r>
          </a:p>
          <a:p>
            <a:pPr lvl="3"/>
            <a:r>
              <a:rPr lang="nl-NL" sz="1800" dirty="0"/>
              <a:t>Titel</a:t>
            </a:r>
            <a:endParaRPr lang="nl-NL" dirty="0"/>
          </a:p>
        </p:txBody>
      </p:sp>
    </p:spTree>
    <p:extLst>
      <p:ext uri="{BB962C8B-B14F-4D97-AF65-F5344CB8AC3E}">
        <p14:creationId xmlns:p14="http://schemas.microsoft.com/office/powerpoint/2010/main" val="71432153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2 kolommen inhoud, een foto">
    <p:spTree>
      <p:nvGrpSpPr>
        <p:cNvPr id="1" name=""/>
        <p:cNvGrpSpPr/>
        <p:nvPr/>
      </p:nvGrpSpPr>
      <p:grpSpPr>
        <a:xfrm>
          <a:off x="0" y="0"/>
          <a:ext cx="0" cy="0"/>
          <a:chOff x="0" y="0"/>
          <a:chExt cx="0" cy="0"/>
        </a:xfrm>
      </p:grpSpPr>
      <p:sp>
        <p:nvSpPr>
          <p:cNvPr id="3" name="Tijdelijke aanduiding voor datum 2">
            <a:extLst>
              <a:ext uri="{FF2B5EF4-FFF2-40B4-BE49-F238E27FC236}">
                <a16:creationId xmlns:a16="http://schemas.microsoft.com/office/drawing/2014/main" id="{96CFDE31-7543-8CED-B1D2-C93445E327F7}"/>
              </a:ext>
            </a:extLst>
          </p:cNvPr>
          <p:cNvSpPr>
            <a:spLocks noGrp="1"/>
          </p:cNvSpPr>
          <p:nvPr>
            <p:ph type="dt" sz="half" idx="10"/>
          </p:nvPr>
        </p:nvSpPr>
        <p:spPr/>
        <p:txBody>
          <a:bodyPr/>
          <a:lstStyle/>
          <a:p>
            <a:fld id="{371B548E-7544-487A-BFA0-F0229D0D1C5F}" type="datetimeFigureOut">
              <a:rPr lang="nl-NL" smtClean="0"/>
              <a:t>13-7-2026</a:t>
            </a:fld>
            <a:endParaRPr lang="nl-NL"/>
          </a:p>
        </p:txBody>
      </p:sp>
      <p:sp>
        <p:nvSpPr>
          <p:cNvPr id="4" name="Tijdelijke aanduiding voor voettekst 3">
            <a:extLst>
              <a:ext uri="{FF2B5EF4-FFF2-40B4-BE49-F238E27FC236}">
                <a16:creationId xmlns:a16="http://schemas.microsoft.com/office/drawing/2014/main" id="{8B9937FC-407C-B9E0-F0B9-4CCB7345CA43}"/>
              </a:ext>
            </a:extLst>
          </p:cNvPr>
          <p:cNvSpPr>
            <a:spLocks noGrp="1"/>
          </p:cNvSpPr>
          <p:nvPr>
            <p:ph type="ftr" sz="quarter" idx="11"/>
          </p:nvPr>
        </p:nvSpPr>
        <p:spPr>
          <a:xfrm>
            <a:off x="358775" y="6959451"/>
            <a:ext cx="6888163" cy="402483"/>
          </a:xfrm>
        </p:spPr>
        <p:txBody>
          <a:bodyPr/>
          <a:lstStyle/>
          <a:p>
            <a:endParaRPr lang="nl-NL" dirty="0"/>
          </a:p>
        </p:txBody>
      </p:sp>
      <p:sp>
        <p:nvSpPr>
          <p:cNvPr id="5" name="Tijdelijke aanduiding voor dianummer 4">
            <a:extLst>
              <a:ext uri="{FF2B5EF4-FFF2-40B4-BE49-F238E27FC236}">
                <a16:creationId xmlns:a16="http://schemas.microsoft.com/office/drawing/2014/main" id="{F6A200E6-9246-C13B-722D-602FD2A95B12}"/>
              </a:ext>
            </a:extLst>
          </p:cNvPr>
          <p:cNvSpPr>
            <a:spLocks noGrp="1"/>
          </p:cNvSpPr>
          <p:nvPr>
            <p:ph type="sldNum" sz="quarter" idx="12"/>
          </p:nvPr>
        </p:nvSpPr>
        <p:spPr>
          <a:xfrm>
            <a:off x="9787890" y="6959450"/>
            <a:ext cx="641350" cy="402483"/>
          </a:xfrm>
        </p:spPr>
        <p:txBody>
          <a:bodyPr/>
          <a:lstStyle/>
          <a:p>
            <a:fld id="{688FD7E2-5F31-41B6-B10F-6E33F57EE559}" type="slidenum">
              <a:rPr lang="nl-NL" smtClean="0"/>
              <a:pPr/>
              <a:t>‹nr.›</a:t>
            </a:fld>
            <a:endParaRPr lang="nl-NL" dirty="0"/>
          </a:p>
        </p:txBody>
      </p:sp>
      <p:sp>
        <p:nvSpPr>
          <p:cNvPr id="13" name="Tijdelijke aanduiding voor afbeelding 11">
            <a:extLst>
              <a:ext uri="{FF2B5EF4-FFF2-40B4-BE49-F238E27FC236}">
                <a16:creationId xmlns:a16="http://schemas.microsoft.com/office/drawing/2014/main" id="{7EFE1BF7-3D43-A241-96FD-5171EDE390AC}"/>
              </a:ext>
            </a:extLst>
          </p:cNvPr>
          <p:cNvSpPr>
            <a:spLocks noGrp="1"/>
          </p:cNvSpPr>
          <p:nvPr>
            <p:ph type="pic" sz="quarter" idx="18" hasCustomPrompt="1"/>
          </p:nvPr>
        </p:nvSpPr>
        <p:spPr>
          <a:xfrm>
            <a:off x="7258685" y="358775"/>
            <a:ext cx="3084512" cy="6486991"/>
          </a:xfrm>
          <a:prstGeom prst="rect">
            <a:avLst/>
          </a:prstGeom>
          <a:blipFill>
            <a:blip r:embed="rId2"/>
            <a:tile tx="0" ty="0" sx="100000" sy="100000" flip="none" algn="tl"/>
          </a:blipFill>
        </p:spPr>
        <p:txBody>
          <a:bodyPr/>
          <a:lstStyle>
            <a:lvl1pPr>
              <a:defRPr/>
            </a:lvl1pPr>
          </a:lstStyle>
          <a:p>
            <a:r>
              <a:rPr lang="nl-NL" dirty="0"/>
              <a:t>Klik op de rand van de </a:t>
            </a:r>
            <a:r>
              <a:rPr lang="nl-NL" dirty="0" err="1"/>
              <a:t>placeholder</a:t>
            </a:r>
            <a:r>
              <a:rPr lang="nl-NL" dirty="0"/>
              <a:t> en gebruik Foto bibliotheek op de KeySlides tab</a:t>
            </a:r>
          </a:p>
        </p:txBody>
      </p:sp>
      <p:sp>
        <p:nvSpPr>
          <p:cNvPr id="2" name="Tijdelijke aanduiding voor tekst 5">
            <a:extLst>
              <a:ext uri="{FF2B5EF4-FFF2-40B4-BE49-F238E27FC236}">
                <a16:creationId xmlns:a16="http://schemas.microsoft.com/office/drawing/2014/main" id="{A6FBBA44-485B-09F5-B630-205C21B8B726}"/>
              </a:ext>
            </a:extLst>
          </p:cNvPr>
          <p:cNvSpPr>
            <a:spLocks noGrp="1"/>
          </p:cNvSpPr>
          <p:nvPr>
            <p:ph type="body" sz="quarter" idx="17" hasCustomPrompt="1"/>
          </p:nvPr>
        </p:nvSpPr>
        <p:spPr>
          <a:xfrm>
            <a:off x="3803650" y="315448"/>
            <a:ext cx="3082925" cy="6525090"/>
          </a:xfrm>
          <a:prstGeom prst="rect">
            <a:avLst/>
          </a:prstGeom>
        </p:spPr>
        <p:txBody>
          <a:bodyPr/>
          <a:lstStyle>
            <a:lvl1pPr>
              <a:lnSpc>
                <a:spcPct val="104000"/>
              </a:lnSpc>
              <a:defRPr/>
            </a:lvl1pPr>
            <a:lvl2pPr marL="144000" indent="-144000">
              <a:lnSpc>
                <a:spcPct val="104000"/>
              </a:lnSpc>
              <a:buFont typeface="Arial" panose="020B0604020202020204" pitchFamily="34" charset="0"/>
              <a:buChar char="•"/>
              <a:defRPr sz="1200">
                <a:solidFill>
                  <a:schemeClr val="tx1"/>
                </a:solidFill>
              </a:defRPr>
            </a:lvl2pPr>
            <a:lvl3pPr marL="0" indent="0">
              <a:lnSpc>
                <a:spcPct val="104000"/>
              </a:lnSpc>
              <a:buFont typeface="Arial" panose="020B0604020202020204" pitchFamily="34" charset="0"/>
              <a:buChar char="​"/>
              <a:defRPr b="1"/>
            </a:lvl3pPr>
          </a:lstStyle>
          <a:p>
            <a:pPr lvl="0"/>
            <a:r>
              <a:rPr lang="nl-NL" dirty="0"/>
              <a:t>Inhoud kolom</a:t>
            </a:r>
          </a:p>
          <a:p>
            <a:pPr lvl="1"/>
            <a:r>
              <a:rPr lang="nl-NL" dirty="0"/>
              <a:t>Opsomming</a:t>
            </a:r>
          </a:p>
          <a:p>
            <a:pPr lvl="2"/>
            <a:r>
              <a:rPr lang="nl-NL" dirty="0"/>
              <a:t>Kopje</a:t>
            </a:r>
          </a:p>
        </p:txBody>
      </p:sp>
      <p:sp>
        <p:nvSpPr>
          <p:cNvPr id="6" name="Tijdelijke aanduiding voor tekst 5">
            <a:extLst>
              <a:ext uri="{FF2B5EF4-FFF2-40B4-BE49-F238E27FC236}">
                <a16:creationId xmlns:a16="http://schemas.microsoft.com/office/drawing/2014/main" id="{870B6983-59C1-EDD0-C9DA-57DCF01028AE}"/>
              </a:ext>
            </a:extLst>
          </p:cNvPr>
          <p:cNvSpPr>
            <a:spLocks noGrp="1"/>
          </p:cNvSpPr>
          <p:nvPr>
            <p:ph type="body" sz="quarter" idx="19" hasCustomPrompt="1"/>
          </p:nvPr>
        </p:nvSpPr>
        <p:spPr>
          <a:xfrm>
            <a:off x="357187" y="315448"/>
            <a:ext cx="3082925" cy="6525090"/>
          </a:xfrm>
          <a:prstGeom prst="rect">
            <a:avLst/>
          </a:prstGeom>
        </p:spPr>
        <p:txBody>
          <a:bodyPr/>
          <a:lstStyle>
            <a:lvl1pPr>
              <a:lnSpc>
                <a:spcPct val="104000"/>
              </a:lnSpc>
              <a:defRPr/>
            </a:lvl1pPr>
            <a:lvl2pPr marL="144000" indent="-144000">
              <a:lnSpc>
                <a:spcPct val="104000"/>
              </a:lnSpc>
              <a:buFont typeface="Arial" panose="020B0604020202020204" pitchFamily="34" charset="0"/>
              <a:buChar char="•"/>
              <a:defRPr sz="1200">
                <a:solidFill>
                  <a:schemeClr val="tx1"/>
                </a:solidFill>
              </a:defRPr>
            </a:lvl2pPr>
            <a:lvl3pPr marL="0" indent="0">
              <a:lnSpc>
                <a:spcPct val="104000"/>
              </a:lnSpc>
              <a:buFont typeface="Arial" panose="020B0604020202020204" pitchFamily="34" charset="0"/>
              <a:buChar char="​"/>
              <a:defRPr b="1"/>
            </a:lvl3pPr>
          </a:lstStyle>
          <a:p>
            <a:pPr lvl="0"/>
            <a:r>
              <a:rPr lang="nl-NL" dirty="0"/>
              <a:t>Inhoud kolom</a:t>
            </a:r>
          </a:p>
          <a:p>
            <a:pPr lvl="1"/>
            <a:r>
              <a:rPr lang="nl-NL" dirty="0"/>
              <a:t>Opsomming</a:t>
            </a:r>
          </a:p>
          <a:p>
            <a:pPr lvl="2"/>
            <a:r>
              <a:rPr lang="nl-NL" dirty="0"/>
              <a:t>Kopje</a:t>
            </a:r>
          </a:p>
        </p:txBody>
      </p:sp>
    </p:spTree>
    <p:extLst>
      <p:ext uri="{BB962C8B-B14F-4D97-AF65-F5344CB8AC3E}">
        <p14:creationId xmlns:p14="http://schemas.microsoft.com/office/powerpoint/2010/main" val="17089076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1 kolom inhoud, een foto">
    <p:spTree>
      <p:nvGrpSpPr>
        <p:cNvPr id="1" name=""/>
        <p:cNvGrpSpPr/>
        <p:nvPr/>
      </p:nvGrpSpPr>
      <p:grpSpPr>
        <a:xfrm>
          <a:off x="0" y="0"/>
          <a:ext cx="0" cy="0"/>
          <a:chOff x="0" y="0"/>
          <a:chExt cx="0" cy="0"/>
        </a:xfrm>
      </p:grpSpPr>
      <p:sp>
        <p:nvSpPr>
          <p:cNvPr id="3" name="Tijdelijke aanduiding voor datum 2">
            <a:extLst>
              <a:ext uri="{FF2B5EF4-FFF2-40B4-BE49-F238E27FC236}">
                <a16:creationId xmlns:a16="http://schemas.microsoft.com/office/drawing/2014/main" id="{96CFDE31-7543-8CED-B1D2-C93445E327F7}"/>
              </a:ext>
            </a:extLst>
          </p:cNvPr>
          <p:cNvSpPr>
            <a:spLocks noGrp="1"/>
          </p:cNvSpPr>
          <p:nvPr>
            <p:ph type="dt" sz="half" idx="10"/>
          </p:nvPr>
        </p:nvSpPr>
        <p:spPr/>
        <p:txBody>
          <a:bodyPr/>
          <a:lstStyle/>
          <a:p>
            <a:fld id="{371B548E-7544-487A-BFA0-F0229D0D1C5F}" type="datetimeFigureOut">
              <a:rPr lang="nl-NL" smtClean="0"/>
              <a:t>13-7-2026</a:t>
            </a:fld>
            <a:endParaRPr lang="nl-NL"/>
          </a:p>
        </p:txBody>
      </p:sp>
      <p:sp>
        <p:nvSpPr>
          <p:cNvPr id="4" name="Tijdelijke aanduiding voor voettekst 3">
            <a:extLst>
              <a:ext uri="{FF2B5EF4-FFF2-40B4-BE49-F238E27FC236}">
                <a16:creationId xmlns:a16="http://schemas.microsoft.com/office/drawing/2014/main" id="{8B9937FC-407C-B9E0-F0B9-4CCB7345CA43}"/>
              </a:ext>
            </a:extLst>
          </p:cNvPr>
          <p:cNvSpPr>
            <a:spLocks noGrp="1"/>
          </p:cNvSpPr>
          <p:nvPr>
            <p:ph type="ftr" sz="quarter" idx="11"/>
          </p:nvPr>
        </p:nvSpPr>
        <p:spPr>
          <a:xfrm>
            <a:off x="358775" y="6959451"/>
            <a:ext cx="6888163" cy="402483"/>
          </a:xfrm>
        </p:spPr>
        <p:txBody>
          <a:bodyPr/>
          <a:lstStyle/>
          <a:p>
            <a:endParaRPr lang="nl-NL" dirty="0"/>
          </a:p>
        </p:txBody>
      </p:sp>
      <p:sp>
        <p:nvSpPr>
          <p:cNvPr id="5" name="Tijdelijke aanduiding voor dianummer 4">
            <a:extLst>
              <a:ext uri="{FF2B5EF4-FFF2-40B4-BE49-F238E27FC236}">
                <a16:creationId xmlns:a16="http://schemas.microsoft.com/office/drawing/2014/main" id="{F6A200E6-9246-C13B-722D-602FD2A95B12}"/>
              </a:ext>
            </a:extLst>
          </p:cNvPr>
          <p:cNvSpPr>
            <a:spLocks noGrp="1"/>
          </p:cNvSpPr>
          <p:nvPr>
            <p:ph type="sldNum" sz="quarter" idx="12"/>
          </p:nvPr>
        </p:nvSpPr>
        <p:spPr>
          <a:xfrm>
            <a:off x="9696450" y="6959450"/>
            <a:ext cx="641350" cy="402483"/>
          </a:xfrm>
        </p:spPr>
        <p:txBody>
          <a:bodyPr/>
          <a:lstStyle/>
          <a:p>
            <a:fld id="{688FD7E2-5F31-41B6-B10F-6E33F57EE559}" type="slidenum">
              <a:rPr lang="nl-NL" smtClean="0"/>
              <a:pPr/>
              <a:t>‹nr.›</a:t>
            </a:fld>
            <a:endParaRPr lang="nl-NL" dirty="0"/>
          </a:p>
        </p:txBody>
      </p:sp>
      <p:sp>
        <p:nvSpPr>
          <p:cNvPr id="13" name="Tijdelijke aanduiding voor afbeelding 11">
            <a:extLst>
              <a:ext uri="{FF2B5EF4-FFF2-40B4-BE49-F238E27FC236}">
                <a16:creationId xmlns:a16="http://schemas.microsoft.com/office/drawing/2014/main" id="{7EFE1BF7-3D43-A241-96FD-5171EDE390AC}"/>
              </a:ext>
            </a:extLst>
          </p:cNvPr>
          <p:cNvSpPr>
            <a:spLocks noGrp="1"/>
          </p:cNvSpPr>
          <p:nvPr>
            <p:ph type="pic" sz="quarter" idx="18" hasCustomPrompt="1"/>
          </p:nvPr>
        </p:nvSpPr>
        <p:spPr>
          <a:xfrm>
            <a:off x="5526088" y="358775"/>
            <a:ext cx="4817109" cy="4816800"/>
          </a:xfrm>
          <a:prstGeom prst="rect">
            <a:avLst/>
          </a:prstGeom>
          <a:blipFill>
            <a:blip r:embed="rId2"/>
            <a:tile tx="0" ty="0" sx="100000" sy="100000" flip="none" algn="tl"/>
          </a:blipFill>
        </p:spPr>
        <p:txBody>
          <a:bodyPr/>
          <a:lstStyle/>
          <a:p>
            <a:r>
              <a:rPr lang="nl-NL" dirty="0"/>
              <a:t>Klik op de rand van de </a:t>
            </a:r>
            <a:r>
              <a:rPr lang="nl-NL" dirty="0" err="1"/>
              <a:t>placeholder</a:t>
            </a:r>
            <a:r>
              <a:rPr lang="nl-NL" dirty="0"/>
              <a:t> en gebruik Foto bibliotheek op de KeySlides tab</a:t>
            </a:r>
          </a:p>
        </p:txBody>
      </p:sp>
      <p:sp>
        <p:nvSpPr>
          <p:cNvPr id="2" name="Tijdelijke aanduiding voor tekst 5">
            <a:extLst>
              <a:ext uri="{FF2B5EF4-FFF2-40B4-BE49-F238E27FC236}">
                <a16:creationId xmlns:a16="http://schemas.microsoft.com/office/drawing/2014/main" id="{6471422C-8960-8D20-4941-BB3CB3068F05}"/>
              </a:ext>
            </a:extLst>
          </p:cNvPr>
          <p:cNvSpPr>
            <a:spLocks noGrp="1"/>
          </p:cNvSpPr>
          <p:nvPr>
            <p:ph type="body" sz="quarter" idx="19" hasCustomPrompt="1"/>
          </p:nvPr>
        </p:nvSpPr>
        <p:spPr>
          <a:xfrm>
            <a:off x="357187" y="315448"/>
            <a:ext cx="3082925" cy="6525090"/>
          </a:xfrm>
          <a:prstGeom prst="rect">
            <a:avLst/>
          </a:prstGeom>
        </p:spPr>
        <p:txBody>
          <a:bodyPr/>
          <a:lstStyle>
            <a:lvl1pPr>
              <a:lnSpc>
                <a:spcPct val="104000"/>
              </a:lnSpc>
              <a:defRPr/>
            </a:lvl1pPr>
            <a:lvl2pPr marL="144000" indent="-144000">
              <a:lnSpc>
                <a:spcPct val="104000"/>
              </a:lnSpc>
              <a:buFont typeface="Arial" panose="020B0604020202020204" pitchFamily="34" charset="0"/>
              <a:buChar char="•"/>
              <a:defRPr sz="1200">
                <a:solidFill>
                  <a:schemeClr val="tx1"/>
                </a:solidFill>
              </a:defRPr>
            </a:lvl2pPr>
            <a:lvl3pPr marL="0" indent="0">
              <a:lnSpc>
                <a:spcPct val="104000"/>
              </a:lnSpc>
              <a:buFont typeface="Arial" panose="020B0604020202020204" pitchFamily="34" charset="0"/>
              <a:buChar char="​"/>
              <a:defRPr b="1"/>
            </a:lvl3pPr>
          </a:lstStyle>
          <a:p>
            <a:pPr lvl="0"/>
            <a:r>
              <a:rPr lang="nl-NL" dirty="0"/>
              <a:t>Inhoud kolom</a:t>
            </a:r>
          </a:p>
          <a:p>
            <a:pPr lvl="1"/>
            <a:r>
              <a:rPr lang="nl-NL" dirty="0"/>
              <a:t>Opsomming</a:t>
            </a:r>
          </a:p>
          <a:p>
            <a:pPr lvl="2"/>
            <a:r>
              <a:rPr lang="nl-NL" dirty="0"/>
              <a:t>Kopje</a:t>
            </a:r>
          </a:p>
        </p:txBody>
      </p:sp>
    </p:spTree>
    <p:extLst>
      <p:ext uri="{BB962C8B-B14F-4D97-AF65-F5344CB8AC3E}">
        <p14:creationId xmlns:p14="http://schemas.microsoft.com/office/powerpoint/2010/main" val="253926922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3 kolommen inhoud, optioneel citaat (paars)">
    <p:spTree>
      <p:nvGrpSpPr>
        <p:cNvPr id="1" name=""/>
        <p:cNvGrpSpPr/>
        <p:nvPr/>
      </p:nvGrpSpPr>
      <p:grpSpPr>
        <a:xfrm>
          <a:off x="0" y="0"/>
          <a:ext cx="0" cy="0"/>
          <a:chOff x="0" y="0"/>
          <a:chExt cx="0" cy="0"/>
        </a:xfrm>
      </p:grpSpPr>
      <p:sp>
        <p:nvSpPr>
          <p:cNvPr id="3" name="Tijdelijke aanduiding voor datum 2">
            <a:extLst>
              <a:ext uri="{FF2B5EF4-FFF2-40B4-BE49-F238E27FC236}">
                <a16:creationId xmlns:a16="http://schemas.microsoft.com/office/drawing/2014/main" id="{96CFDE31-7543-8CED-B1D2-C93445E327F7}"/>
              </a:ext>
            </a:extLst>
          </p:cNvPr>
          <p:cNvSpPr>
            <a:spLocks noGrp="1"/>
          </p:cNvSpPr>
          <p:nvPr>
            <p:ph type="dt" sz="half" idx="10"/>
          </p:nvPr>
        </p:nvSpPr>
        <p:spPr/>
        <p:txBody>
          <a:bodyPr/>
          <a:lstStyle/>
          <a:p>
            <a:fld id="{371B548E-7544-487A-BFA0-F0229D0D1C5F}" type="datetimeFigureOut">
              <a:rPr lang="nl-NL" smtClean="0"/>
              <a:t>13-7-2026</a:t>
            </a:fld>
            <a:endParaRPr lang="nl-NL"/>
          </a:p>
        </p:txBody>
      </p:sp>
      <p:sp>
        <p:nvSpPr>
          <p:cNvPr id="4" name="Tijdelijke aanduiding voor voettekst 3">
            <a:extLst>
              <a:ext uri="{FF2B5EF4-FFF2-40B4-BE49-F238E27FC236}">
                <a16:creationId xmlns:a16="http://schemas.microsoft.com/office/drawing/2014/main" id="{8B9937FC-407C-B9E0-F0B9-4CCB7345CA43}"/>
              </a:ext>
            </a:extLst>
          </p:cNvPr>
          <p:cNvSpPr>
            <a:spLocks noGrp="1"/>
          </p:cNvSpPr>
          <p:nvPr>
            <p:ph type="ftr" sz="quarter" idx="11"/>
          </p:nvPr>
        </p:nvSpPr>
        <p:spPr>
          <a:xfrm>
            <a:off x="358775" y="6959451"/>
            <a:ext cx="6888163" cy="402483"/>
          </a:xfrm>
        </p:spPr>
        <p:txBody>
          <a:bodyPr/>
          <a:lstStyle/>
          <a:p>
            <a:endParaRPr lang="nl-NL" dirty="0"/>
          </a:p>
        </p:txBody>
      </p:sp>
      <p:sp>
        <p:nvSpPr>
          <p:cNvPr id="5" name="Tijdelijke aanduiding voor dianummer 4">
            <a:extLst>
              <a:ext uri="{FF2B5EF4-FFF2-40B4-BE49-F238E27FC236}">
                <a16:creationId xmlns:a16="http://schemas.microsoft.com/office/drawing/2014/main" id="{F6A200E6-9246-C13B-722D-602FD2A95B12}"/>
              </a:ext>
            </a:extLst>
          </p:cNvPr>
          <p:cNvSpPr>
            <a:spLocks noGrp="1"/>
          </p:cNvSpPr>
          <p:nvPr>
            <p:ph type="sldNum" sz="quarter" idx="12"/>
          </p:nvPr>
        </p:nvSpPr>
        <p:spPr>
          <a:xfrm>
            <a:off x="9696450" y="6959450"/>
            <a:ext cx="641350" cy="402483"/>
          </a:xfrm>
        </p:spPr>
        <p:txBody>
          <a:bodyPr/>
          <a:lstStyle/>
          <a:p>
            <a:fld id="{688FD7E2-5F31-41B6-B10F-6E33F57EE559}" type="slidenum">
              <a:rPr lang="nl-NL" smtClean="0"/>
              <a:pPr/>
              <a:t>‹nr.›</a:t>
            </a:fld>
            <a:endParaRPr lang="nl-NL" dirty="0"/>
          </a:p>
        </p:txBody>
      </p:sp>
      <p:sp>
        <p:nvSpPr>
          <p:cNvPr id="6" name="Tijdelijke aanduiding voor tekst 5">
            <a:extLst>
              <a:ext uri="{FF2B5EF4-FFF2-40B4-BE49-F238E27FC236}">
                <a16:creationId xmlns:a16="http://schemas.microsoft.com/office/drawing/2014/main" id="{05D287C1-A9A3-F4AB-67F1-42FA240248CB}"/>
              </a:ext>
            </a:extLst>
          </p:cNvPr>
          <p:cNvSpPr>
            <a:spLocks noGrp="1"/>
          </p:cNvSpPr>
          <p:nvPr>
            <p:ph type="body" sz="quarter" idx="17" hasCustomPrompt="1"/>
          </p:nvPr>
        </p:nvSpPr>
        <p:spPr>
          <a:xfrm>
            <a:off x="7254080" y="3847466"/>
            <a:ext cx="3077369" cy="2954972"/>
          </a:xfrm>
          <a:prstGeom prst="rect">
            <a:avLst/>
          </a:prstGeom>
        </p:spPr>
        <p:txBody>
          <a:bodyPr anchor="b" anchorCtr="0">
            <a:normAutofit/>
          </a:bodyPr>
          <a:lstStyle>
            <a:lvl1pPr>
              <a:defRPr sz="3600" b="1" i="0">
                <a:solidFill>
                  <a:schemeClr val="accent4"/>
                </a:solidFill>
              </a:defRPr>
            </a:lvl1pPr>
          </a:lstStyle>
          <a:p>
            <a:pPr lvl="0"/>
            <a:r>
              <a:rPr lang="nl-NL" dirty="0"/>
              <a:t>“Quote”</a:t>
            </a:r>
          </a:p>
        </p:txBody>
      </p:sp>
      <p:sp>
        <p:nvSpPr>
          <p:cNvPr id="9" name="Tijdelijke aanduiding voor tekst 5">
            <a:extLst>
              <a:ext uri="{FF2B5EF4-FFF2-40B4-BE49-F238E27FC236}">
                <a16:creationId xmlns:a16="http://schemas.microsoft.com/office/drawing/2014/main" id="{15667E3C-6705-46EE-2B8B-6A3BAA7DB830}"/>
              </a:ext>
            </a:extLst>
          </p:cNvPr>
          <p:cNvSpPr>
            <a:spLocks noGrp="1"/>
          </p:cNvSpPr>
          <p:nvPr>
            <p:ph type="body" sz="quarter" idx="18" hasCustomPrompt="1"/>
          </p:nvPr>
        </p:nvSpPr>
        <p:spPr>
          <a:xfrm>
            <a:off x="3803650" y="315448"/>
            <a:ext cx="3082925" cy="6525090"/>
          </a:xfrm>
          <a:prstGeom prst="rect">
            <a:avLst/>
          </a:prstGeom>
        </p:spPr>
        <p:txBody>
          <a:bodyPr/>
          <a:lstStyle>
            <a:lvl1pPr>
              <a:lnSpc>
                <a:spcPct val="104000"/>
              </a:lnSpc>
              <a:defRPr/>
            </a:lvl1pPr>
            <a:lvl2pPr marL="144000" indent="-144000">
              <a:lnSpc>
                <a:spcPct val="104000"/>
              </a:lnSpc>
              <a:buFont typeface="Arial" panose="020B0604020202020204" pitchFamily="34" charset="0"/>
              <a:buChar char="•"/>
              <a:defRPr sz="1200">
                <a:solidFill>
                  <a:schemeClr val="tx1"/>
                </a:solidFill>
              </a:defRPr>
            </a:lvl2pPr>
            <a:lvl3pPr marL="0" indent="0">
              <a:lnSpc>
                <a:spcPct val="104000"/>
              </a:lnSpc>
              <a:buFont typeface="Arial" panose="020B0604020202020204" pitchFamily="34" charset="0"/>
              <a:buChar char="​"/>
              <a:defRPr b="1"/>
            </a:lvl3pPr>
          </a:lstStyle>
          <a:p>
            <a:pPr lvl="0"/>
            <a:r>
              <a:rPr lang="nl-NL" dirty="0"/>
              <a:t>Inhoud kolom</a:t>
            </a:r>
          </a:p>
          <a:p>
            <a:pPr lvl="1"/>
            <a:r>
              <a:rPr lang="nl-NL" dirty="0"/>
              <a:t>Opsomming</a:t>
            </a:r>
          </a:p>
          <a:p>
            <a:pPr lvl="2"/>
            <a:r>
              <a:rPr lang="nl-NL" dirty="0"/>
              <a:t>Kopje</a:t>
            </a:r>
          </a:p>
        </p:txBody>
      </p:sp>
      <p:sp>
        <p:nvSpPr>
          <p:cNvPr id="10" name="Tijdelijke aanduiding voor tekst 5">
            <a:extLst>
              <a:ext uri="{FF2B5EF4-FFF2-40B4-BE49-F238E27FC236}">
                <a16:creationId xmlns:a16="http://schemas.microsoft.com/office/drawing/2014/main" id="{B29B79A0-E662-4AC1-EEB3-ADDCC6A6C2B3}"/>
              </a:ext>
            </a:extLst>
          </p:cNvPr>
          <p:cNvSpPr>
            <a:spLocks noGrp="1"/>
          </p:cNvSpPr>
          <p:nvPr>
            <p:ph type="body" sz="quarter" idx="19" hasCustomPrompt="1"/>
          </p:nvPr>
        </p:nvSpPr>
        <p:spPr>
          <a:xfrm>
            <a:off x="7250113" y="315448"/>
            <a:ext cx="3082925" cy="6525090"/>
          </a:xfrm>
          <a:prstGeom prst="rect">
            <a:avLst/>
          </a:prstGeom>
        </p:spPr>
        <p:txBody>
          <a:bodyPr/>
          <a:lstStyle>
            <a:lvl1pPr>
              <a:lnSpc>
                <a:spcPct val="104000"/>
              </a:lnSpc>
              <a:defRPr/>
            </a:lvl1pPr>
            <a:lvl2pPr marL="144000" indent="-144000">
              <a:lnSpc>
                <a:spcPct val="104000"/>
              </a:lnSpc>
              <a:buFont typeface="Arial" panose="020B0604020202020204" pitchFamily="34" charset="0"/>
              <a:buChar char="•"/>
              <a:defRPr sz="1200">
                <a:solidFill>
                  <a:schemeClr val="tx1"/>
                </a:solidFill>
              </a:defRPr>
            </a:lvl2pPr>
            <a:lvl3pPr marL="0" indent="0">
              <a:lnSpc>
                <a:spcPct val="104000"/>
              </a:lnSpc>
              <a:buFont typeface="Arial" panose="020B0604020202020204" pitchFamily="34" charset="0"/>
              <a:buChar char="​"/>
              <a:defRPr b="1"/>
            </a:lvl3pPr>
          </a:lstStyle>
          <a:p>
            <a:pPr lvl="0"/>
            <a:r>
              <a:rPr lang="nl-NL" dirty="0"/>
              <a:t>Inhoud kolom</a:t>
            </a:r>
          </a:p>
          <a:p>
            <a:pPr lvl="1"/>
            <a:r>
              <a:rPr lang="nl-NL" dirty="0"/>
              <a:t>Opsomming</a:t>
            </a:r>
          </a:p>
          <a:p>
            <a:pPr lvl="2"/>
            <a:r>
              <a:rPr lang="nl-NL" dirty="0"/>
              <a:t>Kopje</a:t>
            </a:r>
          </a:p>
        </p:txBody>
      </p:sp>
      <p:sp>
        <p:nvSpPr>
          <p:cNvPr id="14" name="Tijdelijke aanduiding voor tekst 5">
            <a:extLst>
              <a:ext uri="{FF2B5EF4-FFF2-40B4-BE49-F238E27FC236}">
                <a16:creationId xmlns:a16="http://schemas.microsoft.com/office/drawing/2014/main" id="{15858C59-7F15-0307-0EF9-56907B81D5D5}"/>
              </a:ext>
            </a:extLst>
          </p:cNvPr>
          <p:cNvSpPr>
            <a:spLocks noGrp="1"/>
          </p:cNvSpPr>
          <p:nvPr>
            <p:ph type="body" sz="quarter" idx="20" hasCustomPrompt="1"/>
          </p:nvPr>
        </p:nvSpPr>
        <p:spPr>
          <a:xfrm>
            <a:off x="357187" y="315448"/>
            <a:ext cx="3082925" cy="6525090"/>
          </a:xfrm>
          <a:prstGeom prst="rect">
            <a:avLst/>
          </a:prstGeom>
        </p:spPr>
        <p:txBody>
          <a:bodyPr/>
          <a:lstStyle>
            <a:lvl1pPr>
              <a:lnSpc>
                <a:spcPct val="104000"/>
              </a:lnSpc>
              <a:defRPr/>
            </a:lvl1pPr>
            <a:lvl2pPr marL="144000" indent="-144000">
              <a:lnSpc>
                <a:spcPct val="104000"/>
              </a:lnSpc>
              <a:buFont typeface="Arial" panose="020B0604020202020204" pitchFamily="34" charset="0"/>
              <a:buChar char="•"/>
              <a:defRPr sz="1200">
                <a:solidFill>
                  <a:schemeClr val="tx1"/>
                </a:solidFill>
              </a:defRPr>
            </a:lvl2pPr>
            <a:lvl3pPr marL="0" indent="0">
              <a:lnSpc>
                <a:spcPct val="104000"/>
              </a:lnSpc>
              <a:buFont typeface="Arial" panose="020B0604020202020204" pitchFamily="34" charset="0"/>
              <a:buChar char="​"/>
              <a:defRPr b="1"/>
            </a:lvl3pPr>
          </a:lstStyle>
          <a:p>
            <a:pPr lvl="0"/>
            <a:r>
              <a:rPr lang="nl-NL" dirty="0"/>
              <a:t>Inhoud kolom</a:t>
            </a:r>
          </a:p>
          <a:p>
            <a:pPr lvl="1"/>
            <a:r>
              <a:rPr lang="nl-NL" dirty="0"/>
              <a:t>Opsomming</a:t>
            </a:r>
          </a:p>
          <a:p>
            <a:pPr lvl="2"/>
            <a:r>
              <a:rPr lang="nl-NL" dirty="0"/>
              <a:t>Kopje</a:t>
            </a:r>
          </a:p>
        </p:txBody>
      </p:sp>
    </p:spTree>
    <p:extLst>
      <p:ext uri="{BB962C8B-B14F-4D97-AF65-F5344CB8AC3E}">
        <p14:creationId xmlns:p14="http://schemas.microsoft.com/office/powerpoint/2010/main" val="136995994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3 kolommen inhoud, optioneel citaat (blauw)">
    <p:spTree>
      <p:nvGrpSpPr>
        <p:cNvPr id="1" name=""/>
        <p:cNvGrpSpPr/>
        <p:nvPr/>
      </p:nvGrpSpPr>
      <p:grpSpPr>
        <a:xfrm>
          <a:off x="0" y="0"/>
          <a:ext cx="0" cy="0"/>
          <a:chOff x="0" y="0"/>
          <a:chExt cx="0" cy="0"/>
        </a:xfrm>
      </p:grpSpPr>
      <p:sp>
        <p:nvSpPr>
          <p:cNvPr id="3" name="Tijdelijke aanduiding voor datum 2">
            <a:extLst>
              <a:ext uri="{FF2B5EF4-FFF2-40B4-BE49-F238E27FC236}">
                <a16:creationId xmlns:a16="http://schemas.microsoft.com/office/drawing/2014/main" id="{96CFDE31-7543-8CED-B1D2-C93445E327F7}"/>
              </a:ext>
            </a:extLst>
          </p:cNvPr>
          <p:cNvSpPr>
            <a:spLocks noGrp="1"/>
          </p:cNvSpPr>
          <p:nvPr>
            <p:ph type="dt" sz="half" idx="10"/>
          </p:nvPr>
        </p:nvSpPr>
        <p:spPr/>
        <p:txBody>
          <a:bodyPr/>
          <a:lstStyle/>
          <a:p>
            <a:fld id="{371B548E-7544-487A-BFA0-F0229D0D1C5F}" type="datetimeFigureOut">
              <a:rPr lang="nl-NL" smtClean="0"/>
              <a:t>13-7-2026</a:t>
            </a:fld>
            <a:endParaRPr lang="nl-NL"/>
          </a:p>
        </p:txBody>
      </p:sp>
      <p:sp>
        <p:nvSpPr>
          <p:cNvPr id="4" name="Tijdelijke aanduiding voor voettekst 3">
            <a:extLst>
              <a:ext uri="{FF2B5EF4-FFF2-40B4-BE49-F238E27FC236}">
                <a16:creationId xmlns:a16="http://schemas.microsoft.com/office/drawing/2014/main" id="{8B9937FC-407C-B9E0-F0B9-4CCB7345CA43}"/>
              </a:ext>
            </a:extLst>
          </p:cNvPr>
          <p:cNvSpPr>
            <a:spLocks noGrp="1"/>
          </p:cNvSpPr>
          <p:nvPr>
            <p:ph type="ftr" sz="quarter" idx="11"/>
          </p:nvPr>
        </p:nvSpPr>
        <p:spPr>
          <a:xfrm>
            <a:off x="358775" y="6959451"/>
            <a:ext cx="6888163" cy="402483"/>
          </a:xfrm>
        </p:spPr>
        <p:txBody>
          <a:bodyPr/>
          <a:lstStyle/>
          <a:p>
            <a:endParaRPr lang="nl-NL" dirty="0"/>
          </a:p>
        </p:txBody>
      </p:sp>
      <p:sp>
        <p:nvSpPr>
          <p:cNvPr id="5" name="Tijdelijke aanduiding voor dianummer 4">
            <a:extLst>
              <a:ext uri="{FF2B5EF4-FFF2-40B4-BE49-F238E27FC236}">
                <a16:creationId xmlns:a16="http://schemas.microsoft.com/office/drawing/2014/main" id="{F6A200E6-9246-C13B-722D-602FD2A95B12}"/>
              </a:ext>
            </a:extLst>
          </p:cNvPr>
          <p:cNvSpPr>
            <a:spLocks noGrp="1"/>
          </p:cNvSpPr>
          <p:nvPr>
            <p:ph type="sldNum" sz="quarter" idx="12"/>
          </p:nvPr>
        </p:nvSpPr>
        <p:spPr>
          <a:xfrm>
            <a:off x="9696450" y="6959450"/>
            <a:ext cx="641350" cy="402483"/>
          </a:xfrm>
        </p:spPr>
        <p:txBody>
          <a:bodyPr/>
          <a:lstStyle/>
          <a:p>
            <a:fld id="{688FD7E2-5F31-41B6-B10F-6E33F57EE559}" type="slidenum">
              <a:rPr lang="nl-NL" smtClean="0"/>
              <a:pPr/>
              <a:t>‹nr.›</a:t>
            </a:fld>
            <a:endParaRPr lang="nl-NL" dirty="0"/>
          </a:p>
        </p:txBody>
      </p:sp>
      <p:sp>
        <p:nvSpPr>
          <p:cNvPr id="9" name="Tijdelijke aanduiding voor tekst 5">
            <a:extLst>
              <a:ext uri="{FF2B5EF4-FFF2-40B4-BE49-F238E27FC236}">
                <a16:creationId xmlns:a16="http://schemas.microsoft.com/office/drawing/2014/main" id="{15667E3C-6705-46EE-2B8B-6A3BAA7DB830}"/>
              </a:ext>
            </a:extLst>
          </p:cNvPr>
          <p:cNvSpPr>
            <a:spLocks noGrp="1"/>
          </p:cNvSpPr>
          <p:nvPr>
            <p:ph type="body" sz="quarter" idx="18" hasCustomPrompt="1"/>
          </p:nvPr>
        </p:nvSpPr>
        <p:spPr>
          <a:xfrm>
            <a:off x="3803650" y="315448"/>
            <a:ext cx="3082925" cy="6525090"/>
          </a:xfrm>
          <a:prstGeom prst="rect">
            <a:avLst/>
          </a:prstGeom>
        </p:spPr>
        <p:txBody>
          <a:bodyPr/>
          <a:lstStyle>
            <a:lvl1pPr>
              <a:lnSpc>
                <a:spcPct val="104000"/>
              </a:lnSpc>
              <a:defRPr/>
            </a:lvl1pPr>
            <a:lvl2pPr marL="144000" indent="-144000">
              <a:lnSpc>
                <a:spcPct val="104000"/>
              </a:lnSpc>
              <a:buFont typeface="Arial" panose="020B0604020202020204" pitchFamily="34" charset="0"/>
              <a:buChar char="•"/>
              <a:defRPr sz="1200">
                <a:solidFill>
                  <a:schemeClr val="tx1"/>
                </a:solidFill>
              </a:defRPr>
            </a:lvl2pPr>
            <a:lvl3pPr marL="0" indent="0">
              <a:lnSpc>
                <a:spcPct val="104000"/>
              </a:lnSpc>
              <a:buFont typeface="Arial" panose="020B0604020202020204" pitchFamily="34" charset="0"/>
              <a:buChar char="​"/>
              <a:defRPr b="1"/>
            </a:lvl3pPr>
          </a:lstStyle>
          <a:p>
            <a:pPr lvl="0"/>
            <a:r>
              <a:rPr lang="nl-NL" dirty="0"/>
              <a:t>Inhoud kolom</a:t>
            </a:r>
          </a:p>
          <a:p>
            <a:pPr lvl="1"/>
            <a:r>
              <a:rPr lang="nl-NL" dirty="0"/>
              <a:t>Opsomming</a:t>
            </a:r>
          </a:p>
          <a:p>
            <a:pPr lvl="2"/>
            <a:r>
              <a:rPr lang="nl-NL" dirty="0"/>
              <a:t>Kopje</a:t>
            </a:r>
          </a:p>
        </p:txBody>
      </p:sp>
      <p:sp>
        <p:nvSpPr>
          <p:cNvPr id="10" name="Tijdelijke aanduiding voor tekst 5">
            <a:extLst>
              <a:ext uri="{FF2B5EF4-FFF2-40B4-BE49-F238E27FC236}">
                <a16:creationId xmlns:a16="http://schemas.microsoft.com/office/drawing/2014/main" id="{B29B79A0-E662-4AC1-EEB3-ADDCC6A6C2B3}"/>
              </a:ext>
            </a:extLst>
          </p:cNvPr>
          <p:cNvSpPr>
            <a:spLocks noGrp="1"/>
          </p:cNvSpPr>
          <p:nvPr>
            <p:ph type="body" sz="quarter" idx="19" hasCustomPrompt="1"/>
          </p:nvPr>
        </p:nvSpPr>
        <p:spPr>
          <a:xfrm>
            <a:off x="7250113" y="315448"/>
            <a:ext cx="3082925" cy="6525090"/>
          </a:xfrm>
          <a:prstGeom prst="rect">
            <a:avLst/>
          </a:prstGeom>
        </p:spPr>
        <p:txBody>
          <a:bodyPr/>
          <a:lstStyle>
            <a:lvl1pPr>
              <a:lnSpc>
                <a:spcPct val="104000"/>
              </a:lnSpc>
              <a:defRPr/>
            </a:lvl1pPr>
            <a:lvl2pPr marL="144000" indent="-144000">
              <a:lnSpc>
                <a:spcPct val="104000"/>
              </a:lnSpc>
              <a:buFont typeface="Arial" panose="020B0604020202020204" pitchFamily="34" charset="0"/>
              <a:buChar char="•"/>
              <a:defRPr sz="1200">
                <a:solidFill>
                  <a:schemeClr val="tx1"/>
                </a:solidFill>
              </a:defRPr>
            </a:lvl2pPr>
            <a:lvl3pPr marL="0" indent="0">
              <a:lnSpc>
                <a:spcPct val="104000"/>
              </a:lnSpc>
              <a:buFont typeface="Arial" panose="020B0604020202020204" pitchFamily="34" charset="0"/>
              <a:buChar char="​"/>
              <a:defRPr b="1"/>
            </a:lvl3pPr>
          </a:lstStyle>
          <a:p>
            <a:pPr lvl="0"/>
            <a:r>
              <a:rPr lang="nl-NL" dirty="0"/>
              <a:t>Inhoud kolom</a:t>
            </a:r>
          </a:p>
          <a:p>
            <a:pPr lvl="1"/>
            <a:r>
              <a:rPr lang="nl-NL" dirty="0"/>
              <a:t>Opsomming</a:t>
            </a:r>
          </a:p>
          <a:p>
            <a:pPr lvl="2"/>
            <a:r>
              <a:rPr lang="nl-NL" dirty="0"/>
              <a:t>Kopje</a:t>
            </a:r>
          </a:p>
        </p:txBody>
      </p:sp>
      <p:sp>
        <p:nvSpPr>
          <p:cNvPr id="14" name="Tijdelijke aanduiding voor tekst 5">
            <a:extLst>
              <a:ext uri="{FF2B5EF4-FFF2-40B4-BE49-F238E27FC236}">
                <a16:creationId xmlns:a16="http://schemas.microsoft.com/office/drawing/2014/main" id="{15858C59-7F15-0307-0EF9-56907B81D5D5}"/>
              </a:ext>
            </a:extLst>
          </p:cNvPr>
          <p:cNvSpPr>
            <a:spLocks noGrp="1"/>
          </p:cNvSpPr>
          <p:nvPr>
            <p:ph type="body" sz="quarter" idx="20" hasCustomPrompt="1"/>
          </p:nvPr>
        </p:nvSpPr>
        <p:spPr>
          <a:xfrm>
            <a:off x="357187" y="315448"/>
            <a:ext cx="3082925" cy="6525090"/>
          </a:xfrm>
          <a:prstGeom prst="rect">
            <a:avLst/>
          </a:prstGeom>
        </p:spPr>
        <p:txBody>
          <a:bodyPr/>
          <a:lstStyle>
            <a:lvl1pPr>
              <a:lnSpc>
                <a:spcPct val="104000"/>
              </a:lnSpc>
              <a:defRPr/>
            </a:lvl1pPr>
            <a:lvl2pPr marL="144000" indent="-144000">
              <a:lnSpc>
                <a:spcPct val="104000"/>
              </a:lnSpc>
              <a:buFont typeface="Arial" panose="020B0604020202020204" pitchFamily="34" charset="0"/>
              <a:buChar char="•"/>
              <a:defRPr sz="1200">
                <a:solidFill>
                  <a:schemeClr val="tx1"/>
                </a:solidFill>
              </a:defRPr>
            </a:lvl2pPr>
            <a:lvl3pPr marL="0" indent="0">
              <a:lnSpc>
                <a:spcPct val="104000"/>
              </a:lnSpc>
              <a:buFont typeface="Arial" panose="020B0604020202020204" pitchFamily="34" charset="0"/>
              <a:buChar char="​"/>
              <a:defRPr b="1"/>
            </a:lvl3pPr>
          </a:lstStyle>
          <a:p>
            <a:pPr lvl="0"/>
            <a:r>
              <a:rPr lang="nl-NL" dirty="0"/>
              <a:t>Inhoud kolom</a:t>
            </a:r>
          </a:p>
          <a:p>
            <a:pPr lvl="1"/>
            <a:r>
              <a:rPr lang="nl-NL" dirty="0"/>
              <a:t>Opsomming</a:t>
            </a:r>
          </a:p>
          <a:p>
            <a:pPr lvl="2"/>
            <a:r>
              <a:rPr lang="nl-NL" dirty="0"/>
              <a:t>Kopje</a:t>
            </a:r>
          </a:p>
        </p:txBody>
      </p:sp>
      <p:sp>
        <p:nvSpPr>
          <p:cNvPr id="6" name="Tijdelijke aanduiding voor tekst 5">
            <a:extLst>
              <a:ext uri="{FF2B5EF4-FFF2-40B4-BE49-F238E27FC236}">
                <a16:creationId xmlns:a16="http://schemas.microsoft.com/office/drawing/2014/main" id="{05D287C1-A9A3-F4AB-67F1-42FA240248CB}"/>
              </a:ext>
            </a:extLst>
          </p:cNvPr>
          <p:cNvSpPr>
            <a:spLocks noGrp="1"/>
          </p:cNvSpPr>
          <p:nvPr>
            <p:ph type="body" sz="quarter" idx="17" hasCustomPrompt="1"/>
          </p:nvPr>
        </p:nvSpPr>
        <p:spPr>
          <a:xfrm>
            <a:off x="7254080" y="3847466"/>
            <a:ext cx="3077369" cy="2954972"/>
          </a:xfrm>
          <a:prstGeom prst="rect">
            <a:avLst/>
          </a:prstGeom>
        </p:spPr>
        <p:txBody>
          <a:bodyPr anchor="b" anchorCtr="0">
            <a:normAutofit/>
          </a:bodyPr>
          <a:lstStyle>
            <a:lvl1pPr>
              <a:defRPr sz="3600" b="1" i="0">
                <a:solidFill>
                  <a:schemeClr val="accent2"/>
                </a:solidFill>
              </a:defRPr>
            </a:lvl1pPr>
          </a:lstStyle>
          <a:p>
            <a:pPr lvl="0"/>
            <a:r>
              <a:rPr lang="nl-NL" dirty="0"/>
              <a:t>“Quote”</a:t>
            </a:r>
          </a:p>
        </p:txBody>
      </p:sp>
    </p:spTree>
    <p:extLst>
      <p:ext uri="{BB962C8B-B14F-4D97-AF65-F5344CB8AC3E}">
        <p14:creationId xmlns:p14="http://schemas.microsoft.com/office/powerpoint/2010/main" val="266911023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2 grote foto's">
    <p:spTree>
      <p:nvGrpSpPr>
        <p:cNvPr id="1" name=""/>
        <p:cNvGrpSpPr/>
        <p:nvPr/>
      </p:nvGrpSpPr>
      <p:grpSpPr>
        <a:xfrm>
          <a:off x="0" y="0"/>
          <a:ext cx="0" cy="0"/>
          <a:chOff x="0" y="0"/>
          <a:chExt cx="0" cy="0"/>
        </a:xfrm>
      </p:grpSpPr>
      <p:sp>
        <p:nvSpPr>
          <p:cNvPr id="3" name="Tijdelijke aanduiding voor datum 2">
            <a:extLst>
              <a:ext uri="{FF2B5EF4-FFF2-40B4-BE49-F238E27FC236}">
                <a16:creationId xmlns:a16="http://schemas.microsoft.com/office/drawing/2014/main" id="{96CFDE31-7543-8CED-B1D2-C93445E327F7}"/>
              </a:ext>
            </a:extLst>
          </p:cNvPr>
          <p:cNvSpPr>
            <a:spLocks noGrp="1"/>
          </p:cNvSpPr>
          <p:nvPr>
            <p:ph type="dt" sz="half" idx="10"/>
          </p:nvPr>
        </p:nvSpPr>
        <p:spPr/>
        <p:txBody>
          <a:bodyPr/>
          <a:lstStyle/>
          <a:p>
            <a:fld id="{371B548E-7544-487A-BFA0-F0229D0D1C5F}" type="datetimeFigureOut">
              <a:rPr lang="nl-NL" smtClean="0"/>
              <a:t>13-7-2026</a:t>
            </a:fld>
            <a:endParaRPr lang="nl-NL"/>
          </a:p>
        </p:txBody>
      </p:sp>
      <p:sp>
        <p:nvSpPr>
          <p:cNvPr id="4" name="Tijdelijke aanduiding voor voettekst 3">
            <a:extLst>
              <a:ext uri="{FF2B5EF4-FFF2-40B4-BE49-F238E27FC236}">
                <a16:creationId xmlns:a16="http://schemas.microsoft.com/office/drawing/2014/main" id="{8B9937FC-407C-B9E0-F0B9-4CCB7345CA43}"/>
              </a:ext>
            </a:extLst>
          </p:cNvPr>
          <p:cNvSpPr>
            <a:spLocks noGrp="1"/>
          </p:cNvSpPr>
          <p:nvPr>
            <p:ph type="ftr" sz="quarter" idx="11"/>
          </p:nvPr>
        </p:nvSpPr>
        <p:spPr>
          <a:xfrm>
            <a:off x="358775" y="6959451"/>
            <a:ext cx="6888163" cy="402483"/>
          </a:xfrm>
        </p:spPr>
        <p:txBody>
          <a:bodyPr/>
          <a:lstStyle/>
          <a:p>
            <a:endParaRPr lang="nl-NL" dirty="0"/>
          </a:p>
        </p:txBody>
      </p:sp>
      <p:sp>
        <p:nvSpPr>
          <p:cNvPr id="5" name="Tijdelijke aanduiding voor dianummer 4">
            <a:extLst>
              <a:ext uri="{FF2B5EF4-FFF2-40B4-BE49-F238E27FC236}">
                <a16:creationId xmlns:a16="http://schemas.microsoft.com/office/drawing/2014/main" id="{F6A200E6-9246-C13B-722D-602FD2A95B12}"/>
              </a:ext>
            </a:extLst>
          </p:cNvPr>
          <p:cNvSpPr>
            <a:spLocks noGrp="1"/>
          </p:cNvSpPr>
          <p:nvPr>
            <p:ph type="sldNum" sz="quarter" idx="12"/>
          </p:nvPr>
        </p:nvSpPr>
        <p:spPr>
          <a:xfrm>
            <a:off x="9696450" y="6959450"/>
            <a:ext cx="641350" cy="402483"/>
          </a:xfrm>
        </p:spPr>
        <p:txBody>
          <a:bodyPr/>
          <a:lstStyle/>
          <a:p>
            <a:fld id="{688FD7E2-5F31-41B6-B10F-6E33F57EE559}" type="slidenum">
              <a:rPr lang="nl-NL" smtClean="0"/>
              <a:pPr/>
              <a:t>‹nr.›</a:t>
            </a:fld>
            <a:endParaRPr lang="nl-NL" dirty="0"/>
          </a:p>
        </p:txBody>
      </p:sp>
      <p:sp>
        <p:nvSpPr>
          <p:cNvPr id="12" name="Tijdelijke aanduiding voor afbeelding 11">
            <a:extLst>
              <a:ext uri="{FF2B5EF4-FFF2-40B4-BE49-F238E27FC236}">
                <a16:creationId xmlns:a16="http://schemas.microsoft.com/office/drawing/2014/main" id="{50B1A52B-5FC1-34E7-9744-12764BC46E81}"/>
              </a:ext>
            </a:extLst>
          </p:cNvPr>
          <p:cNvSpPr>
            <a:spLocks noGrp="1"/>
          </p:cNvSpPr>
          <p:nvPr>
            <p:ph type="pic" sz="quarter" idx="17" hasCustomPrompt="1"/>
          </p:nvPr>
        </p:nvSpPr>
        <p:spPr>
          <a:xfrm>
            <a:off x="358775" y="358775"/>
            <a:ext cx="4806950" cy="6481763"/>
          </a:xfrm>
          <a:prstGeom prst="rect">
            <a:avLst/>
          </a:prstGeom>
          <a:blipFill>
            <a:blip r:embed="rId2"/>
            <a:tile tx="0" ty="0" sx="100000" sy="100000" flip="none" algn="tl"/>
          </a:blipFill>
        </p:spPr>
        <p:txBody>
          <a:bodyPr/>
          <a:lstStyle/>
          <a:p>
            <a:r>
              <a:rPr lang="nl-NL" dirty="0"/>
              <a:t>Klik op de rand van de </a:t>
            </a:r>
            <a:r>
              <a:rPr lang="nl-NL" dirty="0" err="1"/>
              <a:t>placeholder</a:t>
            </a:r>
            <a:r>
              <a:rPr lang="nl-NL" dirty="0"/>
              <a:t> en gebruik Foto bibliotheek op de KeySlides tab</a:t>
            </a:r>
          </a:p>
        </p:txBody>
      </p:sp>
      <p:sp>
        <p:nvSpPr>
          <p:cNvPr id="2" name="Tijdelijke aanduiding voor afbeelding 11">
            <a:extLst>
              <a:ext uri="{FF2B5EF4-FFF2-40B4-BE49-F238E27FC236}">
                <a16:creationId xmlns:a16="http://schemas.microsoft.com/office/drawing/2014/main" id="{BAEA654E-86D0-EC57-D796-B028B81F60B1}"/>
              </a:ext>
            </a:extLst>
          </p:cNvPr>
          <p:cNvSpPr>
            <a:spLocks noGrp="1"/>
          </p:cNvSpPr>
          <p:nvPr>
            <p:ph type="pic" sz="quarter" idx="18" hasCustomPrompt="1"/>
          </p:nvPr>
        </p:nvSpPr>
        <p:spPr>
          <a:xfrm>
            <a:off x="5526089" y="358775"/>
            <a:ext cx="4806950" cy="6481763"/>
          </a:xfrm>
          <a:prstGeom prst="rect">
            <a:avLst/>
          </a:prstGeom>
          <a:blipFill>
            <a:blip r:embed="rId2"/>
            <a:tile tx="0" ty="0" sx="100000" sy="100000" flip="none" algn="tl"/>
          </a:blipFill>
        </p:spPr>
        <p:txBody>
          <a:bodyPr/>
          <a:lstStyle/>
          <a:p>
            <a:r>
              <a:rPr lang="nl-NL" noProof="1"/>
              <a:t>Klik op de rand van de placeholder en gebruik Foto bibliotheek op de KeySlides tab</a:t>
            </a:r>
          </a:p>
        </p:txBody>
      </p:sp>
    </p:spTree>
    <p:extLst>
      <p:ext uri="{BB962C8B-B14F-4D97-AF65-F5344CB8AC3E}">
        <p14:creationId xmlns:p14="http://schemas.microsoft.com/office/powerpoint/2010/main" val="242725238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Tekst links en grote foto (paars)">
    <p:spTree>
      <p:nvGrpSpPr>
        <p:cNvPr id="1" name=""/>
        <p:cNvGrpSpPr/>
        <p:nvPr/>
      </p:nvGrpSpPr>
      <p:grpSpPr>
        <a:xfrm>
          <a:off x="0" y="0"/>
          <a:ext cx="0" cy="0"/>
          <a:chOff x="0" y="0"/>
          <a:chExt cx="0" cy="0"/>
        </a:xfrm>
      </p:grpSpPr>
      <p:sp>
        <p:nvSpPr>
          <p:cNvPr id="3" name="Tijdelijke aanduiding voor datum 2">
            <a:extLst>
              <a:ext uri="{FF2B5EF4-FFF2-40B4-BE49-F238E27FC236}">
                <a16:creationId xmlns:a16="http://schemas.microsoft.com/office/drawing/2014/main" id="{96CFDE31-7543-8CED-B1D2-C93445E327F7}"/>
              </a:ext>
            </a:extLst>
          </p:cNvPr>
          <p:cNvSpPr>
            <a:spLocks noGrp="1"/>
          </p:cNvSpPr>
          <p:nvPr>
            <p:ph type="dt" sz="half" idx="10"/>
          </p:nvPr>
        </p:nvSpPr>
        <p:spPr/>
        <p:txBody>
          <a:bodyPr/>
          <a:lstStyle/>
          <a:p>
            <a:fld id="{371B548E-7544-487A-BFA0-F0229D0D1C5F}" type="datetimeFigureOut">
              <a:rPr lang="nl-NL" smtClean="0"/>
              <a:t>13-7-2026</a:t>
            </a:fld>
            <a:endParaRPr lang="nl-NL"/>
          </a:p>
        </p:txBody>
      </p:sp>
      <p:sp>
        <p:nvSpPr>
          <p:cNvPr id="4" name="Tijdelijke aanduiding voor voettekst 3">
            <a:extLst>
              <a:ext uri="{FF2B5EF4-FFF2-40B4-BE49-F238E27FC236}">
                <a16:creationId xmlns:a16="http://schemas.microsoft.com/office/drawing/2014/main" id="{8B9937FC-407C-B9E0-F0B9-4CCB7345CA43}"/>
              </a:ext>
            </a:extLst>
          </p:cNvPr>
          <p:cNvSpPr>
            <a:spLocks noGrp="1"/>
          </p:cNvSpPr>
          <p:nvPr>
            <p:ph type="ftr" sz="quarter" idx="11"/>
          </p:nvPr>
        </p:nvSpPr>
        <p:spPr>
          <a:xfrm>
            <a:off x="358775" y="6959451"/>
            <a:ext cx="6888163" cy="402483"/>
          </a:xfrm>
        </p:spPr>
        <p:txBody>
          <a:bodyPr/>
          <a:lstStyle/>
          <a:p>
            <a:endParaRPr lang="nl-NL" dirty="0"/>
          </a:p>
        </p:txBody>
      </p:sp>
      <p:sp>
        <p:nvSpPr>
          <p:cNvPr id="5" name="Tijdelijke aanduiding voor dianummer 4">
            <a:extLst>
              <a:ext uri="{FF2B5EF4-FFF2-40B4-BE49-F238E27FC236}">
                <a16:creationId xmlns:a16="http://schemas.microsoft.com/office/drawing/2014/main" id="{F6A200E6-9246-C13B-722D-602FD2A95B12}"/>
              </a:ext>
            </a:extLst>
          </p:cNvPr>
          <p:cNvSpPr>
            <a:spLocks noGrp="1"/>
          </p:cNvSpPr>
          <p:nvPr>
            <p:ph type="sldNum" sz="quarter" idx="12"/>
          </p:nvPr>
        </p:nvSpPr>
        <p:spPr>
          <a:xfrm>
            <a:off x="9696450" y="6959450"/>
            <a:ext cx="641350" cy="402483"/>
          </a:xfrm>
        </p:spPr>
        <p:txBody>
          <a:bodyPr/>
          <a:lstStyle/>
          <a:p>
            <a:fld id="{688FD7E2-5F31-41B6-B10F-6E33F57EE559}" type="slidenum">
              <a:rPr lang="nl-NL" smtClean="0"/>
              <a:pPr/>
              <a:t>‹nr.›</a:t>
            </a:fld>
            <a:endParaRPr lang="nl-NL" dirty="0"/>
          </a:p>
        </p:txBody>
      </p:sp>
      <p:sp>
        <p:nvSpPr>
          <p:cNvPr id="11" name="Tijdelijke aanduiding voor tekst 9">
            <a:extLst>
              <a:ext uri="{FF2B5EF4-FFF2-40B4-BE49-F238E27FC236}">
                <a16:creationId xmlns:a16="http://schemas.microsoft.com/office/drawing/2014/main" id="{6FE730FB-EABC-81CE-5324-DF3B3E6E5BA5}"/>
              </a:ext>
            </a:extLst>
          </p:cNvPr>
          <p:cNvSpPr>
            <a:spLocks noGrp="1"/>
          </p:cNvSpPr>
          <p:nvPr>
            <p:ph type="body" sz="quarter" idx="14" hasCustomPrompt="1"/>
          </p:nvPr>
        </p:nvSpPr>
        <p:spPr>
          <a:xfrm>
            <a:off x="358775" y="315448"/>
            <a:ext cx="3084513" cy="6177728"/>
          </a:xfrm>
          <a:prstGeom prst="rect">
            <a:avLst/>
          </a:prstGeom>
          <a:effectLst/>
        </p:spPr>
        <p:txBody>
          <a:bodyPr>
            <a:normAutofit/>
          </a:bodyPr>
          <a:lstStyle>
            <a:lvl1pPr>
              <a:lnSpc>
                <a:spcPct val="104000"/>
              </a:lnSpc>
              <a:spcAft>
                <a:spcPts val="1400"/>
              </a:spcAft>
              <a:defRPr sz="1800" b="1" u="none">
                <a:solidFill>
                  <a:schemeClr val="accent4"/>
                </a:solidFill>
              </a:defRPr>
            </a:lvl1pPr>
            <a:lvl2pPr>
              <a:lnSpc>
                <a:spcPct val="104000"/>
              </a:lnSpc>
              <a:defRPr sz="1200">
                <a:solidFill>
                  <a:schemeClr val="tx1"/>
                </a:solidFill>
              </a:defRPr>
            </a:lvl2pPr>
            <a:lvl3pPr marL="144000" indent="-144000">
              <a:defRPr/>
            </a:lvl3pPr>
            <a:lvl4pPr marL="0" indent="0">
              <a:lnSpc>
                <a:spcPct val="104000"/>
              </a:lnSpc>
              <a:spcBef>
                <a:spcPts val="0"/>
              </a:spcBef>
              <a:buFontTx/>
              <a:buNone/>
              <a:defRPr sz="1200" b="1"/>
            </a:lvl4pPr>
          </a:lstStyle>
          <a:p>
            <a:pPr lvl="0"/>
            <a:r>
              <a:rPr lang="nl-NL" dirty="0"/>
              <a:t>Titel</a:t>
            </a:r>
          </a:p>
          <a:p>
            <a:pPr lvl="1"/>
            <a:r>
              <a:rPr lang="nl-NL" dirty="0"/>
              <a:t>Inhoud kolom</a:t>
            </a:r>
          </a:p>
          <a:p>
            <a:pPr lvl="2"/>
            <a:r>
              <a:rPr lang="nl-NL" dirty="0"/>
              <a:t>Opsomming</a:t>
            </a:r>
          </a:p>
          <a:p>
            <a:pPr lvl="3"/>
            <a:r>
              <a:rPr lang="nl-NL" sz="1200" b="1" dirty="0"/>
              <a:t>Kopje</a:t>
            </a:r>
          </a:p>
          <a:p>
            <a:pPr lvl="3"/>
            <a:endParaRPr lang="nl-NL" dirty="0"/>
          </a:p>
        </p:txBody>
      </p:sp>
      <p:sp>
        <p:nvSpPr>
          <p:cNvPr id="2" name="Tijdelijke aanduiding voor afbeelding 11">
            <a:extLst>
              <a:ext uri="{FF2B5EF4-FFF2-40B4-BE49-F238E27FC236}">
                <a16:creationId xmlns:a16="http://schemas.microsoft.com/office/drawing/2014/main" id="{BAEA654E-86D0-EC57-D796-B028B81F60B1}"/>
              </a:ext>
            </a:extLst>
          </p:cNvPr>
          <p:cNvSpPr>
            <a:spLocks noGrp="1"/>
          </p:cNvSpPr>
          <p:nvPr>
            <p:ph type="pic" sz="quarter" idx="18" hasCustomPrompt="1"/>
          </p:nvPr>
        </p:nvSpPr>
        <p:spPr>
          <a:xfrm>
            <a:off x="5524500" y="358775"/>
            <a:ext cx="4806950" cy="6134400"/>
          </a:xfrm>
          <a:prstGeom prst="rect">
            <a:avLst/>
          </a:prstGeom>
          <a:blipFill>
            <a:blip r:embed="rId2"/>
            <a:tile tx="0" ty="0" sx="100000" sy="100000" flip="none" algn="tl"/>
          </a:blipFill>
        </p:spPr>
        <p:txBody>
          <a:bodyPr/>
          <a:lstStyle/>
          <a:p>
            <a:r>
              <a:rPr lang="nl-NL" dirty="0"/>
              <a:t>Klik op de rand van de </a:t>
            </a:r>
            <a:r>
              <a:rPr lang="nl-NL" dirty="0" err="1"/>
              <a:t>placeholder</a:t>
            </a:r>
            <a:r>
              <a:rPr lang="nl-NL" dirty="0"/>
              <a:t> en gebruik Foto bibliotheek op de KeySlides tab</a:t>
            </a:r>
          </a:p>
        </p:txBody>
      </p:sp>
    </p:spTree>
    <p:extLst>
      <p:ext uri="{BB962C8B-B14F-4D97-AF65-F5344CB8AC3E}">
        <p14:creationId xmlns:p14="http://schemas.microsoft.com/office/powerpoint/2010/main" val="14432413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1_Tekst links en grote foto (blauw)">
    <p:spTree>
      <p:nvGrpSpPr>
        <p:cNvPr id="1" name=""/>
        <p:cNvGrpSpPr/>
        <p:nvPr/>
      </p:nvGrpSpPr>
      <p:grpSpPr>
        <a:xfrm>
          <a:off x="0" y="0"/>
          <a:ext cx="0" cy="0"/>
          <a:chOff x="0" y="0"/>
          <a:chExt cx="0" cy="0"/>
        </a:xfrm>
      </p:grpSpPr>
      <p:sp>
        <p:nvSpPr>
          <p:cNvPr id="3" name="Tijdelijke aanduiding voor datum 2">
            <a:extLst>
              <a:ext uri="{FF2B5EF4-FFF2-40B4-BE49-F238E27FC236}">
                <a16:creationId xmlns:a16="http://schemas.microsoft.com/office/drawing/2014/main" id="{96CFDE31-7543-8CED-B1D2-C93445E327F7}"/>
              </a:ext>
            </a:extLst>
          </p:cNvPr>
          <p:cNvSpPr>
            <a:spLocks noGrp="1"/>
          </p:cNvSpPr>
          <p:nvPr>
            <p:ph type="dt" sz="half" idx="10"/>
          </p:nvPr>
        </p:nvSpPr>
        <p:spPr/>
        <p:txBody>
          <a:bodyPr/>
          <a:lstStyle/>
          <a:p>
            <a:fld id="{371B548E-7544-487A-BFA0-F0229D0D1C5F}" type="datetimeFigureOut">
              <a:rPr lang="nl-NL" smtClean="0"/>
              <a:t>13-7-2026</a:t>
            </a:fld>
            <a:endParaRPr lang="nl-NL"/>
          </a:p>
        </p:txBody>
      </p:sp>
      <p:sp>
        <p:nvSpPr>
          <p:cNvPr id="4" name="Tijdelijke aanduiding voor voettekst 3">
            <a:extLst>
              <a:ext uri="{FF2B5EF4-FFF2-40B4-BE49-F238E27FC236}">
                <a16:creationId xmlns:a16="http://schemas.microsoft.com/office/drawing/2014/main" id="{8B9937FC-407C-B9E0-F0B9-4CCB7345CA43}"/>
              </a:ext>
            </a:extLst>
          </p:cNvPr>
          <p:cNvSpPr>
            <a:spLocks noGrp="1"/>
          </p:cNvSpPr>
          <p:nvPr>
            <p:ph type="ftr" sz="quarter" idx="11"/>
          </p:nvPr>
        </p:nvSpPr>
        <p:spPr>
          <a:xfrm>
            <a:off x="358775" y="6959451"/>
            <a:ext cx="6888163" cy="402483"/>
          </a:xfrm>
        </p:spPr>
        <p:txBody>
          <a:bodyPr/>
          <a:lstStyle/>
          <a:p>
            <a:endParaRPr lang="nl-NL" dirty="0"/>
          </a:p>
        </p:txBody>
      </p:sp>
      <p:sp>
        <p:nvSpPr>
          <p:cNvPr id="5" name="Tijdelijke aanduiding voor dianummer 4">
            <a:extLst>
              <a:ext uri="{FF2B5EF4-FFF2-40B4-BE49-F238E27FC236}">
                <a16:creationId xmlns:a16="http://schemas.microsoft.com/office/drawing/2014/main" id="{F6A200E6-9246-C13B-722D-602FD2A95B12}"/>
              </a:ext>
            </a:extLst>
          </p:cNvPr>
          <p:cNvSpPr>
            <a:spLocks noGrp="1"/>
          </p:cNvSpPr>
          <p:nvPr>
            <p:ph type="sldNum" sz="quarter" idx="12"/>
          </p:nvPr>
        </p:nvSpPr>
        <p:spPr>
          <a:xfrm>
            <a:off x="9696450" y="6959450"/>
            <a:ext cx="641350" cy="402483"/>
          </a:xfrm>
        </p:spPr>
        <p:txBody>
          <a:bodyPr/>
          <a:lstStyle/>
          <a:p>
            <a:fld id="{688FD7E2-5F31-41B6-B10F-6E33F57EE559}" type="slidenum">
              <a:rPr lang="nl-NL" smtClean="0"/>
              <a:pPr/>
              <a:t>‹nr.›</a:t>
            </a:fld>
            <a:endParaRPr lang="nl-NL" dirty="0"/>
          </a:p>
        </p:txBody>
      </p:sp>
      <p:sp>
        <p:nvSpPr>
          <p:cNvPr id="11" name="Tijdelijke aanduiding voor tekst 9">
            <a:extLst>
              <a:ext uri="{FF2B5EF4-FFF2-40B4-BE49-F238E27FC236}">
                <a16:creationId xmlns:a16="http://schemas.microsoft.com/office/drawing/2014/main" id="{6FE730FB-EABC-81CE-5324-DF3B3E6E5BA5}"/>
              </a:ext>
            </a:extLst>
          </p:cNvPr>
          <p:cNvSpPr>
            <a:spLocks noGrp="1"/>
          </p:cNvSpPr>
          <p:nvPr>
            <p:ph type="body" sz="quarter" idx="14" hasCustomPrompt="1"/>
          </p:nvPr>
        </p:nvSpPr>
        <p:spPr>
          <a:xfrm>
            <a:off x="358775" y="315448"/>
            <a:ext cx="3084513" cy="6177728"/>
          </a:xfrm>
          <a:prstGeom prst="rect">
            <a:avLst/>
          </a:prstGeom>
          <a:effectLst/>
        </p:spPr>
        <p:txBody>
          <a:bodyPr>
            <a:normAutofit/>
          </a:bodyPr>
          <a:lstStyle>
            <a:lvl1pPr>
              <a:lnSpc>
                <a:spcPct val="104000"/>
              </a:lnSpc>
              <a:spcAft>
                <a:spcPts val="1400"/>
              </a:spcAft>
              <a:defRPr sz="1800" b="1" u="none">
                <a:solidFill>
                  <a:schemeClr val="accent2"/>
                </a:solidFill>
              </a:defRPr>
            </a:lvl1pPr>
            <a:lvl2pPr>
              <a:lnSpc>
                <a:spcPct val="104000"/>
              </a:lnSpc>
              <a:defRPr sz="1200">
                <a:solidFill>
                  <a:schemeClr val="tx1"/>
                </a:solidFill>
              </a:defRPr>
            </a:lvl2pPr>
            <a:lvl3pPr marL="144000" indent="-144000">
              <a:defRPr/>
            </a:lvl3pPr>
            <a:lvl4pPr marL="0" indent="0">
              <a:lnSpc>
                <a:spcPct val="104000"/>
              </a:lnSpc>
              <a:spcBef>
                <a:spcPts val="0"/>
              </a:spcBef>
              <a:buFontTx/>
              <a:buNone/>
              <a:defRPr sz="1200" b="1"/>
            </a:lvl4pPr>
          </a:lstStyle>
          <a:p>
            <a:pPr lvl="0"/>
            <a:r>
              <a:rPr lang="nl-NL" dirty="0"/>
              <a:t>Titel</a:t>
            </a:r>
          </a:p>
          <a:p>
            <a:pPr lvl="1"/>
            <a:r>
              <a:rPr lang="nl-NL" dirty="0"/>
              <a:t>Inhoud kolom</a:t>
            </a:r>
          </a:p>
          <a:p>
            <a:pPr lvl="2"/>
            <a:r>
              <a:rPr lang="nl-NL" dirty="0"/>
              <a:t>Opsomming</a:t>
            </a:r>
          </a:p>
          <a:p>
            <a:pPr lvl="3"/>
            <a:r>
              <a:rPr lang="nl-NL" sz="1200" b="1" dirty="0"/>
              <a:t>Kopje</a:t>
            </a:r>
          </a:p>
          <a:p>
            <a:pPr lvl="3"/>
            <a:endParaRPr lang="nl-NL" dirty="0"/>
          </a:p>
        </p:txBody>
      </p:sp>
      <p:sp>
        <p:nvSpPr>
          <p:cNvPr id="2" name="Tijdelijke aanduiding voor afbeelding 11">
            <a:extLst>
              <a:ext uri="{FF2B5EF4-FFF2-40B4-BE49-F238E27FC236}">
                <a16:creationId xmlns:a16="http://schemas.microsoft.com/office/drawing/2014/main" id="{BAEA654E-86D0-EC57-D796-B028B81F60B1}"/>
              </a:ext>
            </a:extLst>
          </p:cNvPr>
          <p:cNvSpPr>
            <a:spLocks noGrp="1"/>
          </p:cNvSpPr>
          <p:nvPr>
            <p:ph type="pic" sz="quarter" idx="18" hasCustomPrompt="1"/>
          </p:nvPr>
        </p:nvSpPr>
        <p:spPr>
          <a:xfrm>
            <a:off x="5524500" y="358775"/>
            <a:ext cx="4806950" cy="6134400"/>
          </a:xfrm>
          <a:prstGeom prst="rect">
            <a:avLst/>
          </a:prstGeom>
          <a:blipFill>
            <a:blip r:embed="rId2"/>
            <a:tile tx="0" ty="0" sx="100000" sy="100000" flip="none" algn="tl"/>
          </a:blipFill>
        </p:spPr>
        <p:txBody>
          <a:bodyPr/>
          <a:lstStyle/>
          <a:p>
            <a:r>
              <a:rPr lang="nl-NL" dirty="0"/>
              <a:t>Klik op de rand van de </a:t>
            </a:r>
            <a:r>
              <a:rPr lang="nl-NL" dirty="0" err="1"/>
              <a:t>placeholder</a:t>
            </a:r>
            <a:r>
              <a:rPr lang="nl-NL" dirty="0"/>
              <a:t> en gebruik Foto bibliotheek op de KeySlides tab</a:t>
            </a:r>
          </a:p>
        </p:txBody>
      </p:sp>
    </p:spTree>
    <p:extLst>
      <p:ext uri="{BB962C8B-B14F-4D97-AF65-F5344CB8AC3E}">
        <p14:creationId xmlns:p14="http://schemas.microsoft.com/office/powerpoint/2010/main" val="169646744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3 kolommen met titel (paars)">
    <p:spTree>
      <p:nvGrpSpPr>
        <p:cNvPr id="1" name=""/>
        <p:cNvGrpSpPr/>
        <p:nvPr/>
      </p:nvGrpSpPr>
      <p:grpSpPr>
        <a:xfrm>
          <a:off x="0" y="0"/>
          <a:ext cx="0" cy="0"/>
          <a:chOff x="0" y="0"/>
          <a:chExt cx="0" cy="0"/>
        </a:xfrm>
      </p:grpSpPr>
      <p:sp>
        <p:nvSpPr>
          <p:cNvPr id="3" name="Tijdelijke aanduiding voor datum 2">
            <a:extLst>
              <a:ext uri="{FF2B5EF4-FFF2-40B4-BE49-F238E27FC236}">
                <a16:creationId xmlns:a16="http://schemas.microsoft.com/office/drawing/2014/main" id="{96CFDE31-7543-8CED-B1D2-C93445E327F7}"/>
              </a:ext>
            </a:extLst>
          </p:cNvPr>
          <p:cNvSpPr>
            <a:spLocks noGrp="1"/>
          </p:cNvSpPr>
          <p:nvPr>
            <p:ph type="dt" sz="half" idx="10"/>
          </p:nvPr>
        </p:nvSpPr>
        <p:spPr/>
        <p:txBody>
          <a:bodyPr/>
          <a:lstStyle/>
          <a:p>
            <a:fld id="{371B548E-7544-487A-BFA0-F0229D0D1C5F}" type="datetimeFigureOut">
              <a:rPr lang="nl-NL" smtClean="0"/>
              <a:t>13-7-2026</a:t>
            </a:fld>
            <a:endParaRPr lang="nl-NL"/>
          </a:p>
        </p:txBody>
      </p:sp>
      <p:sp>
        <p:nvSpPr>
          <p:cNvPr id="4" name="Tijdelijke aanduiding voor voettekst 3">
            <a:extLst>
              <a:ext uri="{FF2B5EF4-FFF2-40B4-BE49-F238E27FC236}">
                <a16:creationId xmlns:a16="http://schemas.microsoft.com/office/drawing/2014/main" id="{8B9937FC-407C-B9E0-F0B9-4CCB7345CA43}"/>
              </a:ext>
            </a:extLst>
          </p:cNvPr>
          <p:cNvSpPr>
            <a:spLocks noGrp="1"/>
          </p:cNvSpPr>
          <p:nvPr>
            <p:ph type="ftr" sz="quarter" idx="11"/>
          </p:nvPr>
        </p:nvSpPr>
        <p:spPr>
          <a:xfrm>
            <a:off x="358775" y="6959451"/>
            <a:ext cx="6888163" cy="402483"/>
          </a:xfrm>
        </p:spPr>
        <p:txBody>
          <a:bodyPr/>
          <a:lstStyle/>
          <a:p>
            <a:endParaRPr lang="nl-NL" dirty="0"/>
          </a:p>
        </p:txBody>
      </p:sp>
      <p:sp>
        <p:nvSpPr>
          <p:cNvPr id="5" name="Tijdelijke aanduiding voor dianummer 4">
            <a:extLst>
              <a:ext uri="{FF2B5EF4-FFF2-40B4-BE49-F238E27FC236}">
                <a16:creationId xmlns:a16="http://schemas.microsoft.com/office/drawing/2014/main" id="{F6A200E6-9246-C13B-722D-602FD2A95B12}"/>
              </a:ext>
            </a:extLst>
          </p:cNvPr>
          <p:cNvSpPr>
            <a:spLocks noGrp="1"/>
          </p:cNvSpPr>
          <p:nvPr>
            <p:ph type="sldNum" sz="quarter" idx="12"/>
          </p:nvPr>
        </p:nvSpPr>
        <p:spPr>
          <a:xfrm>
            <a:off x="9696450" y="6959450"/>
            <a:ext cx="641350" cy="402483"/>
          </a:xfrm>
        </p:spPr>
        <p:txBody>
          <a:bodyPr/>
          <a:lstStyle/>
          <a:p>
            <a:fld id="{688FD7E2-5F31-41B6-B10F-6E33F57EE559}" type="slidenum">
              <a:rPr lang="nl-NL" smtClean="0"/>
              <a:pPr/>
              <a:t>‹nr.›</a:t>
            </a:fld>
            <a:endParaRPr lang="nl-NL" dirty="0"/>
          </a:p>
        </p:txBody>
      </p:sp>
      <p:sp>
        <p:nvSpPr>
          <p:cNvPr id="11" name="Tijdelijke aanduiding voor tekst 9">
            <a:extLst>
              <a:ext uri="{FF2B5EF4-FFF2-40B4-BE49-F238E27FC236}">
                <a16:creationId xmlns:a16="http://schemas.microsoft.com/office/drawing/2014/main" id="{6FE730FB-EABC-81CE-5324-DF3B3E6E5BA5}"/>
              </a:ext>
            </a:extLst>
          </p:cNvPr>
          <p:cNvSpPr>
            <a:spLocks noGrp="1"/>
          </p:cNvSpPr>
          <p:nvPr>
            <p:ph type="body" sz="quarter" idx="14" hasCustomPrompt="1"/>
          </p:nvPr>
        </p:nvSpPr>
        <p:spPr>
          <a:xfrm>
            <a:off x="358775" y="315448"/>
            <a:ext cx="3084513" cy="6177728"/>
          </a:xfrm>
          <a:prstGeom prst="rect">
            <a:avLst/>
          </a:prstGeom>
          <a:effectLst/>
        </p:spPr>
        <p:txBody>
          <a:bodyPr>
            <a:normAutofit/>
          </a:bodyPr>
          <a:lstStyle>
            <a:lvl1pPr>
              <a:lnSpc>
                <a:spcPct val="104000"/>
              </a:lnSpc>
              <a:spcAft>
                <a:spcPts val="1400"/>
              </a:spcAft>
              <a:defRPr sz="1800" b="1" u="none">
                <a:solidFill>
                  <a:schemeClr val="accent4"/>
                </a:solidFill>
              </a:defRPr>
            </a:lvl1pPr>
            <a:lvl2pPr>
              <a:lnSpc>
                <a:spcPct val="104000"/>
              </a:lnSpc>
              <a:defRPr sz="1200">
                <a:solidFill>
                  <a:schemeClr val="tx1"/>
                </a:solidFill>
              </a:defRPr>
            </a:lvl2pPr>
            <a:lvl3pPr marL="144000" indent="-144000">
              <a:defRPr/>
            </a:lvl3pPr>
            <a:lvl4pPr marL="0" indent="0">
              <a:lnSpc>
                <a:spcPct val="104000"/>
              </a:lnSpc>
              <a:spcBef>
                <a:spcPts val="0"/>
              </a:spcBef>
              <a:buFontTx/>
              <a:buNone/>
              <a:defRPr sz="1200" b="1"/>
            </a:lvl4pPr>
          </a:lstStyle>
          <a:p>
            <a:pPr lvl="0"/>
            <a:r>
              <a:rPr lang="nl-NL" dirty="0"/>
              <a:t>Titel</a:t>
            </a:r>
          </a:p>
          <a:p>
            <a:pPr lvl="1"/>
            <a:r>
              <a:rPr lang="nl-NL" dirty="0"/>
              <a:t>Inhoud kolom</a:t>
            </a:r>
          </a:p>
          <a:p>
            <a:pPr lvl="2"/>
            <a:r>
              <a:rPr lang="nl-NL" dirty="0"/>
              <a:t>Opsomming</a:t>
            </a:r>
          </a:p>
          <a:p>
            <a:pPr lvl="3"/>
            <a:r>
              <a:rPr lang="nl-NL" sz="1200" b="1" dirty="0"/>
              <a:t>Kopje</a:t>
            </a:r>
          </a:p>
          <a:p>
            <a:pPr lvl="3"/>
            <a:endParaRPr lang="nl-NL" dirty="0"/>
          </a:p>
        </p:txBody>
      </p:sp>
      <p:sp>
        <p:nvSpPr>
          <p:cNvPr id="6" name="Tijdelijke aanduiding voor tekst 9">
            <a:extLst>
              <a:ext uri="{FF2B5EF4-FFF2-40B4-BE49-F238E27FC236}">
                <a16:creationId xmlns:a16="http://schemas.microsoft.com/office/drawing/2014/main" id="{ED42EB8E-B9AB-6C5D-B096-BD6C1BE79364}"/>
              </a:ext>
            </a:extLst>
          </p:cNvPr>
          <p:cNvSpPr>
            <a:spLocks noGrp="1"/>
          </p:cNvSpPr>
          <p:nvPr>
            <p:ph type="body" sz="quarter" idx="15" hasCustomPrompt="1"/>
          </p:nvPr>
        </p:nvSpPr>
        <p:spPr>
          <a:xfrm>
            <a:off x="3802062" y="315448"/>
            <a:ext cx="3084513" cy="6177728"/>
          </a:xfrm>
          <a:prstGeom prst="rect">
            <a:avLst/>
          </a:prstGeom>
          <a:effectLst/>
        </p:spPr>
        <p:txBody>
          <a:bodyPr>
            <a:normAutofit/>
          </a:bodyPr>
          <a:lstStyle>
            <a:lvl1pPr>
              <a:lnSpc>
                <a:spcPct val="104000"/>
              </a:lnSpc>
              <a:spcAft>
                <a:spcPts val="1400"/>
              </a:spcAft>
              <a:defRPr sz="1800" b="1" u="none">
                <a:solidFill>
                  <a:schemeClr val="accent4"/>
                </a:solidFill>
              </a:defRPr>
            </a:lvl1pPr>
            <a:lvl2pPr>
              <a:lnSpc>
                <a:spcPct val="104000"/>
              </a:lnSpc>
              <a:defRPr sz="1200">
                <a:solidFill>
                  <a:schemeClr val="tx1"/>
                </a:solidFill>
              </a:defRPr>
            </a:lvl2pPr>
            <a:lvl3pPr marL="144000" indent="-144000">
              <a:defRPr/>
            </a:lvl3pPr>
            <a:lvl4pPr marL="0" indent="0">
              <a:lnSpc>
                <a:spcPct val="104000"/>
              </a:lnSpc>
              <a:spcBef>
                <a:spcPts val="0"/>
              </a:spcBef>
              <a:buFontTx/>
              <a:buNone/>
              <a:defRPr sz="1200" b="1"/>
            </a:lvl4pPr>
          </a:lstStyle>
          <a:p>
            <a:pPr lvl="0"/>
            <a:r>
              <a:rPr lang="nl-NL" dirty="0"/>
              <a:t>Titel</a:t>
            </a:r>
          </a:p>
          <a:p>
            <a:pPr lvl="1"/>
            <a:r>
              <a:rPr lang="nl-NL" dirty="0"/>
              <a:t>Inhoud kolom</a:t>
            </a:r>
          </a:p>
          <a:p>
            <a:pPr lvl="2"/>
            <a:r>
              <a:rPr lang="nl-NL" dirty="0"/>
              <a:t>Opsomming</a:t>
            </a:r>
          </a:p>
          <a:p>
            <a:pPr lvl="3"/>
            <a:r>
              <a:rPr lang="nl-NL" sz="1200" b="1" dirty="0"/>
              <a:t>Kopje</a:t>
            </a:r>
          </a:p>
          <a:p>
            <a:pPr lvl="3"/>
            <a:endParaRPr lang="nl-NL" dirty="0"/>
          </a:p>
        </p:txBody>
      </p:sp>
      <p:sp>
        <p:nvSpPr>
          <p:cNvPr id="7" name="Tijdelijke aanduiding voor tekst 9">
            <a:extLst>
              <a:ext uri="{FF2B5EF4-FFF2-40B4-BE49-F238E27FC236}">
                <a16:creationId xmlns:a16="http://schemas.microsoft.com/office/drawing/2014/main" id="{28475A28-3D58-1EBE-F642-38EA224E7326}"/>
              </a:ext>
            </a:extLst>
          </p:cNvPr>
          <p:cNvSpPr>
            <a:spLocks noGrp="1"/>
          </p:cNvSpPr>
          <p:nvPr>
            <p:ph type="body" sz="quarter" idx="16" hasCustomPrompt="1"/>
          </p:nvPr>
        </p:nvSpPr>
        <p:spPr>
          <a:xfrm>
            <a:off x="7245349" y="315448"/>
            <a:ext cx="3084513" cy="6177728"/>
          </a:xfrm>
          <a:prstGeom prst="rect">
            <a:avLst/>
          </a:prstGeom>
          <a:effectLst/>
        </p:spPr>
        <p:txBody>
          <a:bodyPr>
            <a:normAutofit/>
          </a:bodyPr>
          <a:lstStyle>
            <a:lvl1pPr>
              <a:lnSpc>
                <a:spcPct val="104000"/>
              </a:lnSpc>
              <a:spcAft>
                <a:spcPts val="1400"/>
              </a:spcAft>
              <a:defRPr sz="1800" b="1" u="none">
                <a:solidFill>
                  <a:schemeClr val="accent4"/>
                </a:solidFill>
              </a:defRPr>
            </a:lvl1pPr>
            <a:lvl2pPr>
              <a:lnSpc>
                <a:spcPct val="104000"/>
              </a:lnSpc>
              <a:defRPr sz="1200">
                <a:solidFill>
                  <a:schemeClr val="tx1"/>
                </a:solidFill>
              </a:defRPr>
            </a:lvl2pPr>
            <a:lvl3pPr marL="144000" indent="-144000">
              <a:defRPr/>
            </a:lvl3pPr>
            <a:lvl4pPr marL="0" indent="0">
              <a:lnSpc>
                <a:spcPct val="104000"/>
              </a:lnSpc>
              <a:spcBef>
                <a:spcPts val="0"/>
              </a:spcBef>
              <a:buFontTx/>
              <a:buNone/>
              <a:defRPr sz="1200" b="1"/>
            </a:lvl4pPr>
          </a:lstStyle>
          <a:p>
            <a:pPr lvl="0"/>
            <a:r>
              <a:rPr lang="nl-NL" dirty="0"/>
              <a:t>Titel</a:t>
            </a:r>
          </a:p>
          <a:p>
            <a:pPr lvl="1"/>
            <a:r>
              <a:rPr lang="nl-NL" dirty="0"/>
              <a:t>Inhoud kolom</a:t>
            </a:r>
          </a:p>
          <a:p>
            <a:pPr lvl="2"/>
            <a:r>
              <a:rPr lang="nl-NL" dirty="0"/>
              <a:t>Opsomming</a:t>
            </a:r>
          </a:p>
          <a:p>
            <a:pPr lvl="3"/>
            <a:r>
              <a:rPr lang="nl-NL" sz="1200" b="1" dirty="0"/>
              <a:t>Kopje</a:t>
            </a:r>
          </a:p>
          <a:p>
            <a:pPr lvl="3"/>
            <a:endParaRPr lang="nl-NL" dirty="0"/>
          </a:p>
        </p:txBody>
      </p:sp>
    </p:spTree>
    <p:extLst>
      <p:ext uri="{BB962C8B-B14F-4D97-AF65-F5344CB8AC3E}">
        <p14:creationId xmlns:p14="http://schemas.microsoft.com/office/powerpoint/2010/main" val="223826301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3 kolommen met titel (blauw)">
    <p:spTree>
      <p:nvGrpSpPr>
        <p:cNvPr id="1" name=""/>
        <p:cNvGrpSpPr/>
        <p:nvPr/>
      </p:nvGrpSpPr>
      <p:grpSpPr>
        <a:xfrm>
          <a:off x="0" y="0"/>
          <a:ext cx="0" cy="0"/>
          <a:chOff x="0" y="0"/>
          <a:chExt cx="0" cy="0"/>
        </a:xfrm>
      </p:grpSpPr>
      <p:sp>
        <p:nvSpPr>
          <p:cNvPr id="3" name="Tijdelijke aanduiding voor datum 2">
            <a:extLst>
              <a:ext uri="{FF2B5EF4-FFF2-40B4-BE49-F238E27FC236}">
                <a16:creationId xmlns:a16="http://schemas.microsoft.com/office/drawing/2014/main" id="{96CFDE31-7543-8CED-B1D2-C93445E327F7}"/>
              </a:ext>
            </a:extLst>
          </p:cNvPr>
          <p:cNvSpPr>
            <a:spLocks noGrp="1"/>
          </p:cNvSpPr>
          <p:nvPr>
            <p:ph type="dt" sz="half" idx="10"/>
          </p:nvPr>
        </p:nvSpPr>
        <p:spPr/>
        <p:txBody>
          <a:bodyPr/>
          <a:lstStyle/>
          <a:p>
            <a:fld id="{371B548E-7544-487A-BFA0-F0229D0D1C5F}" type="datetimeFigureOut">
              <a:rPr lang="nl-NL" smtClean="0"/>
              <a:t>13-7-2026</a:t>
            </a:fld>
            <a:endParaRPr lang="nl-NL"/>
          </a:p>
        </p:txBody>
      </p:sp>
      <p:sp>
        <p:nvSpPr>
          <p:cNvPr id="4" name="Tijdelijke aanduiding voor voettekst 3">
            <a:extLst>
              <a:ext uri="{FF2B5EF4-FFF2-40B4-BE49-F238E27FC236}">
                <a16:creationId xmlns:a16="http://schemas.microsoft.com/office/drawing/2014/main" id="{8B9937FC-407C-B9E0-F0B9-4CCB7345CA43}"/>
              </a:ext>
            </a:extLst>
          </p:cNvPr>
          <p:cNvSpPr>
            <a:spLocks noGrp="1"/>
          </p:cNvSpPr>
          <p:nvPr>
            <p:ph type="ftr" sz="quarter" idx="11"/>
          </p:nvPr>
        </p:nvSpPr>
        <p:spPr>
          <a:xfrm>
            <a:off x="358775" y="6959451"/>
            <a:ext cx="6888163" cy="402483"/>
          </a:xfrm>
        </p:spPr>
        <p:txBody>
          <a:bodyPr/>
          <a:lstStyle/>
          <a:p>
            <a:endParaRPr lang="nl-NL" dirty="0"/>
          </a:p>
        </p:txBody>
      </p:sp>
      <p:sp>
        <p:nvSpPr>
          <p:cNvPr id="5" name="Tijdelijke aanduiding voor dianummer 4">
            <a:extLst>
              <a:ext uri="{FF2B5EF4-FFF2-40B4-BE49-F238E27FC236}">
                <a16:creationId xmlns:a16="http://schemas.microsoft.com/office/drawing/2014/main" id="{F6A200E6-9246-C13B-722D-602FD2A95B12}"/>
              </a:ext>
            </a:extLst>
          </p:cNvPr>
          <p:cNvSpPr>
            <a:spLocks noGrp="1"/>
          </p:cNvSpPr>
          <p:nvPr>
            <p:ph type="sldNum" sz="quarter" idx="12"/>
          </p:nvPr>
        </p:nvSpPr>
        <p:spPr>
          <a:xfrm>
            <a:off x="9696450" y="6959450"/>
            <a:ext cx="641350" cy="402483"/>
          </a:xfrm>
        </p:spPr>
        <p:txBody>
          <a:bodyPr/>
          <a:lstStyle/>
          <a:p>
            <a:fld id="{688FD7E2-5F31-41B6-B10F-6E33F57EE559}" type="slidenum">
              <a:rPr lang="nl-NL" smtClean="0"/>
              <a:pPr/>
              <a:t>‹nr.›</a:t>
            </a:fld>
            <a:endParaRPr lang="nl-NL" dirty="0"/>
          </a:p>
        </p:txBody>
      </p:sp>
      <p:sp>
        <p:nvSpPr>
          <p:cNvPr id="11" name="Tijdelijke aanduiding voor tekst 9">
            <a:extLst>
              <a:ext uri="{FF2B5EF4-FFF2-40B4-BE49-F238E27FC236}">
                <a16:creationId xmlns:a16="http://schemas.microsoft.com/office/drawing/2014/main" id="{6FE730FB-EABC-81CE-5324-DF3B3E6E5BA5}"/>
              </a:ext>
            </a:extLst>
          </p:cNvPr>
          <p:cNvSpPr>
            <a:spLocks noGrp="1"/>
          </p:cNvSpPr>
          <p:nvPr>
            <p:ph type="body" sz="quarter" idx="14" hasCustomPrompt="1"/>
          </p:nvPr>
        </p:nvSpPr>
        <p:spPr>
          <a:xfrm>
            <a:off x="358775" y="315448"/>
            <a:ext cx="3084513" cy="6177728"/>
          </a:xfrm>
          <a:prstGeom prst="rect">
            <a:avLst/>
          </a:prstGeom>
          <a:effectLst/>
        </p:spPr>
        <p:txBody>
          <a:bodyPr>
            <a:normAutofit/>
          </a:bodyPr>
          <a:lstStyle>
            <a:lvl1pPr>
              <a:lnSpc>
                <a:spcPct val="104000"/>
              </a:lnSpc>
              <a:spcAft>
                <a:spcPts val="1400"/>
              </a:spcAft>
              <a:defRPr sz="1800" b="1" u="none">
                <a:solidFill>
                  <a:schemeClr val="accent2"/>
                </a:solidFill>
              </a:defRPr>
            </a:lvl1pPr>
            <a:lvl2pPr>
              <a:lnSpc>
                <a:spcPct val="104000"/>
              </a:lnSpc>
              <a:defRPr sz="1200">
                <a:solidFill>
                  <a:schemeClr val="tx1"/>
                </a:solidFill>
              </a:defRPr>
            </a:lvl2pPr>
            <a:lvl3pPr marL="144000" indent="-144000">
              <a:defRPr/>
            </a:lvl3pPr>
            <a:lvl4pPr marL="0" indent="0">
              <a:lnSpc>
                <a:spcPct val="104000"/>
              </a:lnSpc>
              <a:spcBef>
                <a:spcPts val="0"/>
              </a:spcBef>
              <a:buFontTx/>
              <a:buNone/>
              <a:defRPr sz="1200" b="1"/>
            </a:lvl4pPr>
          </a:lstStyle>
          <a:p>
            <a:pPr lvl="0"/>
            <a:r>
              <a:rPr lang="nl-NL" dirty="0"/>
              <a:t>Titel</a:t>
            </a:r>
          </a:p>
          <a:p>
            <a:pPr lvl="1"/>
            <a:r>
              <a:rPr lang="nl-NL" dirty="0"/>
              <a:t>Inhoud kolom</a:t>
            </a:r>
          </a:p>
          <a:p>
            <a:pPr lvl="2"/>
            <a:r>
              <a:rPr lang="nl-NL" dirty="0"/>
              <a:t>Opsomming</a:t>
            </a:r>
          </a:p>
          <a:p>
            <a:pPr lvl="3"/>
            <a:r>
              <a:rPr lang="nl-NL" sz="1200" b="1" dirty="0"/>
              <a:t>Kopje</a:t>
            </a:r>
          </a:p>
          <a:p>
            <a:pPr lvl="3"/>
            <a:endParaRPr lang="nl-NL" dirty="0"/>
          </a:p>
        </p:txBody>
      </p:sp>
      <p:sp>
        <p:nvSpPr>
          <p:cNvPr id="6" name="Tijdelijke aanduiding voor tekst 9">
            <a:extLst>
              <a:ext uri="{FF2B5EF4-FFF2-40B4-BE49-F238E27FC236}">
                <a16:creationId xmlns:a16="http://schemas.microsoft.com/office/drawing/2014/main" id="{ED42EB8E-B9AB-6C5D-B096-BD6C1BE79364}"/>
              </a:ext>
            </a:extLst>
          </p:cNvPr>
          <p:cNvSpPr>
            <a:spLocks noGrp="1"/>
          </p:cNvSpPr>
          <p:nvPr>
            <p:ph type="body" sz="quarter" idx="15" hasCustomPrompt="1"/>
          </p:nvPr>
        </p:nvSpPr>
        <p:spPr>
          <a:xfrm>
            <a:off x="3802062" y="315448"/>
            <a:ext cx="3084513" cy="6177728"/>
          </a:xfrm>
          <a:prstGeom prst="rect">
            <a:avLst/>
          </a:prstGeom>
          <a:effectLst/>
        </p:spPr>
        <p:txBody>
          <a:bodyPr>
            <a:normAutofit/>
          </a:bodyPr>
          <a:lstStyle>
            <a:lvl1pPr>
              <a:lnSpc>
                <a:spcPct val="104000"/>
              </a:lnSpc>
              <a:spcAft>
                <a:spcPts val="1400"/>
              </a:spcAft>
              <a:defRPr sz="1800" b="1" u="none">
                <a:solidFill>
                  <a:schemeClr val="accent2"/>
                </a:solidFill>
              </a:defRPr>
            </a:lvl1pPr>
            <a:lvl2pPr>
              <a:lnSpc>
                <a:spcPct val="104000"/>
              </a:lnSpc>
              <a:defRPr sz="1200">
                <a:solidFill>
                  <a:schemeClr val="tx1"/>
                </a:solidFill>
              </a:defRPr>
            </a:lvl2pPr>
            <a:lvl3pPr marL="144000" indent="-144000">
              <a:defRPr/>
            </a:lvl3pPr>
            <a:lvl4pPr marL="0" indent="0">
              <a:lnSpc>
                <a:spcPct val="104000"/>
              </a:lnSpc>
              <a:spcBef>
                <a:spcPts val="0"/>
              </a:spcBef>
              <a:buFontTx/>
              <a:buNone/>
              <a:defRPr sz="1200" b="1"/>
            </a:lvl4pPr>
          </a:lstStyle>
          <a:p>
            <a:pPr lvl="0"/>
            <a:r>
              <a:rPr lang="nl-NL" dirty="0"/>
              <a:t>Titel</a:t>
            </a:r>
          </a:p>
          <a:p>
            <a:pPr lvl="1"/>
            <a:r>
              <a:rPr lang="nl-NL" dirty="0"/>
              <a:t>Inhoud kolom</a:t>
            </a:r>
          </a:p>
          <a:p>
            <a:pPr lvl="2"/>
            <a:r>
              <a:rPr lang="nl-NL" dirty="0"/>
              <a:t>Opsomming</a:t>
            </a:r>
          </a:p>
          <a:p>
            <a:pPr lvl="3"/>
            <a:r>
              <a:rPr lang="nl-NL" sz="1200" b="1" dirty="0"/>
              <a:t>Kopje</a:t>
            </a:r>
          </a:p>
          <a:p>
            <a:pPr lvl="3"/>
            <a:endParaRPr lang="nl-NL" dirty="0"/>
          </a:p>
        </p:txBody>
      </p:sp>
      <p:sp>
        <p:nvSpPr>
          <p:cNvPr id="7" name="Tijdelijke aanduiding voor tekst 9">
            <a:extLst>
              <a:ext uri="{FF2B5EF4-FFF2-40B4-BE49-F238E27FC236}">
                <a16:creationId xmlns:a16="http://schemas.microsoft.com/office/drawing/2014/main" id="{28475A28-3D58-1EBE-F642-38EA224E7326}"/>
              </a:ext>
            </a:extLst>
          </p:cNvPr>
          <p:cNvSpPr>
            <a:spLocks noGrp="1"/>
          </p:cNvSpPr>
          <p:nvPr>
            <p:ph type="body" sz="quarter" idx="16" hasCustomPrompt="1"/>
          </p:nvPr>
        </p:nvSpPr>
        <p:spPr>
          <a:xfrm>
            <a:off x="7245349" y="315448"/>
            <a:ext cx="3084513" cy="6177728"/>
          </a:xfrm>
          <a:prstGeom prst="rect">
            <a:avLst/>
          </a:prstGeom>
          <a:effectLst/>
        </p:spPr>
        <p:txBody>
          <a:bodyPr>
            <a:normAutofit/>
          </a:bodyPr>
          <a:lstStyle>
            <a:lvl1pPr>
              <a:lnSpc>
                <a:spcPct val="104000"/>
              </a:lnSpc>
              <a:spcAft>
                <a:spcPts val="1400"/>
              </a:spcAft>
              <a:defRPr sz="1800" b="1" u="none">
                <a:solidFill>
                  <a:schemeClr val="accent2"/>
                </a:solidFill>
              </a:defRPr>
            </a:lvl1pPr>
            <a:lvl2pPr>
              <a:lnSpc>
                <a:spcPct val="104000"/>
              </a:lnSpc>
              <a:defRPr sz="1200">
                <a:solidFill>
                  <a:schemeClr val="tx1"/>
                </a:solidFill>
              </a:defRPr>
            </a:lvl2pPr>
            <a:lvl3pPr marL="144000" indent="-144000">
              <a:defRPr/>
            </a:lvl3pPr>
            <a:lvl4pPr marL="0" indent="0">
              <a:lnSpc>
                <a:spcPct val="104000"/>
              </a:lnSpc>
              <a:spcBef>
                <a:spcPts val="0"/>
              </a:spcBef>
              <a:buFontTx/>
              <a:buNone/>
              <a:defRPr sz="1200" b="1"/>
            </a:lvl4pPr>
          </a:lstStyle>
          <a:p>
            <a:pPr lvl="0"/>
            <a:r>
              <a:rPr lang="nl-NL" dirty="0"/>
              <a:t>Titel</a:t>
            </a:r>
          </a:p>
          <a:p>
            <a:pPr lvl="1"/>
            <a:r>
              <a:rPr lang="nl-NL" dirty="0"/>
              <a:t>Inhoud kolom</a:t>
            </a:r>
          </a:p>
          <a:p>
            <a:pPr lvl="2"/>
            <a:r>
              <a:rPr lang="nl-NL" dirty="0"/>
              <a:t>Opsomming</a:t>
            </a:r>
          </a:p>
          <a:p>
            <a:pPr lvl="3"/>
            <a:r>
              <a:rPr lang="nl-NL" sz="1200" b="1" dirty="0"/>
              <a:t>Kopje</a:t>
            </a:r>
          </a:p>
          <a:p>
            <a:pPr lvl="3"/>
            <a:endParaRPr lang="nl-NL" dirty="0"/>
          </a:p>
        </p:txBody>
      </p:sp>
    </p:spTree>
    <p:extLst>
      <p:ext uri="{BB962C8B-B14F-4D97-AF65-F5344CB8AC3E}">
        <p14:creationId xmlns:p14="http://schemas.microsoft.com/office/powerpoint/2010/main" val="372642507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Blanco">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74FC4ED-F757-A4AB-105F-670EED074EF6}"/>
              </a:ext>
            </a:extLst>
          </p:cNvPr>
          <p:cNvSpPr>
            <a:spLocks noGrp="1"/>
          </p:cNvSpPr>
          <p:nvPr>
            <p:ph type="title"/>
          </p:nvPr>
        </p:nvSpPr>
        <p:spPr>
          <a:xfrm>
            <a:off x="352425" y="-936625"/>
            <a:ext cx="9979025" cy="793750"/>
          </a:xfrm>
        </p:spPr>
        <p:txBody>
          <a:bodyPr/>
          <a:lstStyle/>
          <a:p>
            <a:r>
              <a:rPr lang="nl-NL"/>
              <a:t>Klik om stijl te bewerken</a:t>
            </a:r>
            <a:endParaRPr lang="nl-NL" dirty="0"/>
          </a:p>
        </p:txBody>
      </p:sp>
      <p:sp>
        <p:nvSpPr>
          <p:cNvPr id="3" name="Tijdelijke aanduiding voor datum 2">
            <a:extLst>
              <a:ext uri="{FF2B5EF4-FFF2-40B4-BE49-F238E27FC236}">
                <a16:creationId xmlns:a16="http://schemas.microsoft.com/office/drawing/2014/main" id="{9F7076DD-0C11-5DD3-AD07-2B6F750174C1}"/>
              </a:ext>
            </a:extLst>
          </p:cNvPr>
          <p:cNvSpPr>
            <a:spLocks noGrp="1"/>
          </p:cNvSpPr>
          <p:nvPr>
            <p:ph type="dt" sz="half" idx="10"/>
          </p:nvPr>
        </p:nvSpPr>
        <p:spPr/>
        <p:txBody>
          <a:bodyPr/>
          <a:lstStyle/>
          <a:p>
            <a:fld id="{371B548E-7544-487A-BFA0-F0229D0D1C5F}" type="datetimeFigureOut">
              <a:rPr lang="nl-NL" smtClean="0"/>
              <a:t>13-7-2026</a:t>
            </a:fld>
            <a:endParaRPr lang="nl-NL"/>
          </a:p>
        </p:txBody>
      </p:sp>
      <p:sp>
        <p:nvSpPr>
          <p:cNvPr id="4" name="Tijdelijke aanduiding voor voettekst 3">
            <a:extLst>
              <a:ext uri="{FF2B5EF4-FFF2-40B4-BE49-F238E27FC236}">
                <a16:creationId xmlns:a16="http://schemas.microsoft.com/office/drawing/2014/main" id="{AC04E872-5D25-7181-D2F7-5B1AF8D780A3}"/>
              </a:ext>
            </a:extLst>
          </p:cNvPr>
          <p:cNvSpPr>
            <a:spLocks noGrp="1"/>
          </p:cNvSpPr>
          <p:nvPr>
            <p:ph type="ftr" sz="quarter" idx="11"/>
          </p:nvPr>
        </p:nvSpPr>
        <p:spPr>
          <a:xfrm>
            <a:off x="358775" y="8075560"/>
            <a:ext cx="6888163" cy="402483"/>
          </a:xfrm>
        </p:spPr>
        <p:txBody>
          <a:bodyPr/>
          <a:lstStyle/>
          <a:p>
            <a:endParaRPr lang="nl-NL" dirty="0"/>
          </a:p>
        </p:txBody>
      </p:sp>
      <p:sp>
        <p:nvSpPr>
          <p:cNvPr id="5" name="Tijdelijke aanduiding voor dianummer 4">
            <a:extLst>
              <a:ext uri="{FF2B5EF4-FFF2-40B4-BE49-F238E27FC236}">
                <a16:creationId xmlns:a16="http://schemas.microsoft.com/office/drawing/2014/main" id="{129E63EF-C1A4-56C7-766A-80A33A1DF62B}"/>
              </a:ext>
            </a:extLst>
          </p:cNvPr>
          <p:cNvSpPr>
            <a:spLocks noGrp="1"/>
          </p:cNvSpPr>
          <p:nvPr>
            <p:ph type="sldNum" sz="quarter" idx="12"/>
          </p:nvPr>
        </p:nvSpPr>
        <p:spPr>
          <a:xfrm>
            <a:off x="9696450" y="8075559"/>
            <a:ext cx="641350" cy="402483"/>
          </a:xfrm>
        </p:spPr>
        <p:txBody>
          <a:bodyPr/>
          <a:lstStyle/>
          <a:p>
            <a:fld id="{688FD7E2-5F31-41B6-B10F-6E33F57EE559}" type="slidenum">
              <a:rPr lang="nl-NL" smtClean="0"/>
              <a:pPr/>
              <a:t>‹nr.›</a:t>
            </a:fld>
            <a:endParaRPr lang="nl-NL" dirty="0"/>
          </a:p>
        </p:txBody>
      </p:sp>
    </p:spTree>
    <p:extLst>
      <p:ext uri="{BB962C8B-B14F-4D97-AF65-F5344CB8AC3E}">
        <p14:creationId xmlns:p14="http://schemas.microsoft.com/office/powerpoint/2010/main" val="310795811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Instruct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74FC4ED-F757-A4AB-105F-670EED074EF6}"/>
              </a:ext>
            </a:extLst>
          </p:cNvPr>
          <p:cNvSpPr>
            <a:spLocks noGrp="1"/>
          </p:cNvSpPr>
          <p:nvPr>
            <p:ph type="title"/>
          </p:nvPr>
        </p:nvSpPr>
        <p:spPr>
          <a:xfrm>
            <a:off x="352425" y="-936625"/>
            <a:ext cx="9979025" cy="793750"/>
          </a:xfrm>
        </p:spPr>
        <p:txBody>
          <a:bodyPr/>
          <a:lstStyle/>
          <a:p>
            <a:r>
              <a:rPr lang="nl-NL"/>
              <a:t>Klik om stijl te bewerken</a:t>
            </a:r>
            <a:endParaRPr lang="nl-NL" dirty="0"/>
          </a:p>
        </p:txBody>
      </p:sp>
      <p:sp>
        <p:nvSpPr>
          <p:cNvPr id="3" name="Tijdelijke aanduiding voor datum 2">
            <a:extLst>
              <a:ext uri="{FF2B5EF4-FFF2-40B4-BE49-F238E27FC236}">
                <a16:creationId xmlns:a16="http://schemas.microsoft.com/office/drawing/2014/main" id="{9F7076DD-0C11-5DD3-AD07-2B6F750174C1}"/>
              </a:ext>
            </a:extLst>
          </p:cNvPr>
          <p:cNvSpPr>
            <a:spLocks noGrp="1"/>
          </p:cNvSpPr>
          <p:nvPr>
            <p:ph type="dt" sz="half" idx="10"/>
          </p:nvPr>
        </p:nvSpPr>
        <p:spPr/>
        <p:txBody>
          <a:bodyPr/>
          <a:lstStyle/>
          <a:p>
            <a:fld id="{371B548E-7544-487A-BFA0-F0229D0D1C5F}" type="datetimeFigureOut">
              <a:rPr lang="nl-NL" smtClean="0"/>
              <a:t>13-7-2026</a:t>
            </a:fld>
            <a:endParaRPr lang="nl-NL"/>
          </a:p>
        </p:txBody>
      </p:sp>
      <p:sp>
        <p:nvSpPr>
          <p:cNvPr id="4" name="Tijdelijke aanduiding voor voettekst 3">
            <a:extLst>
              <a:ext uri="{FF2B5EF4-FFF2-40B4-BE49-F238E27FC236}">
                <a16:creationId xmlns:a16="http://schemas.microsoft.com/office/drawing/2014/main" id="{AC04E872-5D25-7181-D2F7-5B1AF8D780A3}"/>
              </a:ext>
            </a:extLst>
          </p:cNvPr>
          <p:cNvSpPr>
            <a:spLocks noGrp="1"/>
          </p:cNvSpPr>
          <p:nvPr>
            <p:ph type="ftr" sz="quarter" idx="11"/>
          </p:nvPr>
        </p:nvSpPr>
        <p:spPr>
          <a:xfrm>
            <a:off x="358775" y="8075560"/>
            <a:ext cx="6888163" cy="402483"/>
          </a:xfrm>
        </p:spPr>
        <p:txBody>
          <a:bodyPr/>
          <a:lstStyle/>
          <a:p>
            <a:endParaRPr lang="nl-NL" dirty="0"/>
          </a:p>
        </p:txBody>
      </p:sp>
      <p:sp>
        <p:nvSpPr>
          <p:cNvPr id="5" name="Tijdelijke aanduiding voor dianummer 4">
            <a:extLst>
              <a:ext uri="{FF2B5EF4-FFF2-40B4-BE49-F238E27FC236}">
                <a16:creationId xmlns:a16="http://schemas.microsoft.com/office/drawing/2014/main" id="{129E63EF-C1A4-56C7-766A-80A33A1DF62B}"/>
              </a:ext>
            </a:extLst>
          </p:cNvPr>
          <p:cNvSpPr>
            <a:spLocks noGrp="1"/>
          </p:cNvSpPr>
          <p:nvPr>
            <p:ph type="sldNum" sz="quarter" idx="12"/>
          </p:nvPr>
        </p:nvSpPr>
        <p:spPr>
          <a:xfrm>
            <a:off x="9696450" y="8075559"/>
            <a:ext cx="641350" cy="402483"/>
          </a:xfrm>
        </p:spPr>
        <p:txBody>
          <a:bodyPr/>
          <a:lstStyle/>
          <a:p>
            <a:fld id="{688FD7E2-5F31-41B6-B10F-6E33F57EE559}" type="slidenum">
              <a:rPr lang="nl-NL" smtClean="0"/>
              <a:pPr/>
              <a:t>‹nr.›</a:t>
            </a:fld>
            <a:endParaRPr lang="nl-NL" dirty="0"/>
          </a:p>
        </p:txBody>
      </p:sp>
      <p:sp>
        <p:nvSpPr>
          <p:cNvPr id="8" name="Tekstvak 7">
            <a:extLst>
              <a:ext uri="{FF2B5EF4-FFF2-40B4-BE49-F238E27FC236}">
                <a16:creationId xmlns:a16="http://schemas.microsoft.com/office/drawing/2014/main" id="{90FD11B2-00BC-5515-24BD-CC443ADAD2DB}"/>
              </a:ext>
            </a:extLst>
          </p:cNvPr>
          <p:cNvSpPr txBox="1"/>
          <p:nvPr userDrawn="1"/>
        </p:nvSpPr>
        <p:spPr>
          <a:xfrm>
            <a:off x="307181" y="609600"/>
            <a:ext cx="8474075" cy="830997"/>
          </a:xfrm>
          <a:prstGeom prst="rect">
            <a:avLst/>
          </a:prstGeom>
          <a:noFill/>
        </p:spPr>
        <p:txBody>
          <a:bodyPr wrap="square" rtlCol="0">
            <a:spAutoFit/>
          </a:bodyPr>
          <a:lstStyle/>
          <a:p>
            <a:r>
              <a:rPr lang="en-GB" sz="4800" b="1" dirty="0"/>
              <a:t>Stel je </a:t>
            </a:r>
            <a:r>
              <a:rPr lang="en-GB" sz="4800" b="1" dirty="0" err="1"/>
              <a:t>presentatie</a:t>
            </a:r>
            <a:r>
              <a:rPr lang="en-GB" sz="4800" b="1" dirty="0"/>
              <a:t> </a:t>
            </a:r>
            <a:r>
              <a:rPr lang="en-GB" sz="4800" b="1" dirty="0" err="1"/>
              <a:t>samen</a:t>
            </a:r>
            <a:endParaRPr lang="nl-NL" sz="4800" b="1" dirty="0"/>
          </a:p>
        </p:txBody>
      </p:sp>
      <p:pic>
        <p:nvPicPr>
          <p:cNvPr id="10" name="Afbeelding 9">
            <a:extLst>
              <a:ext uri="{FF2B5EF4-FFF2-40B4-BE49-F238E27FC236}">
                <a16:creationId xmlns:a16="http://schemas.microsoft.com/office/drawing/2014/main" id="{ADDA391E-085D-4BA9-1669-94AD2CC972CB}"/>
              </a:ext>
            </a:extLst>
          </p:cNvPr>
          <p:cNvPicPr>
            <a:picLocks noChangeAspect="1"/>
          </p:cNvPicPr>
          <p:nvPr userDrawn="1"/>
        </p:nvPicPr>
        <p:blipFill>
          <a:blip r:embed="rId2"/>
          <a:stretch>
            <a:fillRect/>
          </a:stretch>
        </p:blipFill>
        <p:spPr>
          <a:xfrm>
            <a:off x="358775" y="2100192"/>
            <a:ext cx="3000000" cy="1790476"/>
          </a:xfrm>
          <a:prstGeom prst="rect">
            <a:avLst/>
          </a:prstGeom>
        </p:spPr>
      </p:pic>
      <p:sp>
        <p:nvSpPr>
          <p:cNvPr id="11" name="Tekstvak 10">
            <a:extLst>
              <a:ext uri="{FF2B5EF4-FFF2-40B4-BE49-F238E27FC236}">
                <a16:creationId xmlns:a16="http://schemas.microsoft.com/office/drawing/2014/main" id="{14594EAC-05BE-490C-C61B-FBB1ACC83FE6}"/>
              </a:ext>
            </a:extLst>
          </p:cNvPr>
          <p:cNvSpPr txBox="1"/>
          <p:nvPr userDrawn="1"/>
        </p:nvSpPr>
        <p:spPr>
          <a:xfrm>
            <a:off x="355600" y="1625600"/>
            <a:ext cx="9982200" cy="276999"/>
          </a:xfrm>
          <a:prstGeom prst="rect">
            <a:avLst/>
          </a:prstGeom>
          <a:noFill/>
        </p:spPr>
        <p:txBody>
          <a:bodyPr wrap="square" lIns="0" tIns="0" rIns="0" bIns="0" rtlCol="0">
            <a:spAutoFit/>
          </a:bodyPr>
          <a:lstStyle/>
          <a:p>
            <a:r>
              <a:rPr lang="en-GB" dirty="0"/>
              <a:t>Op de KeySlides tab </a:t>
            </a:r>
            <a:r>
              <a:rPr lang="en-GB" dirty="0" err="1"/>
              <a:t>kies</a:t>
            </a:r>
            <a:r>
              <a:rPr lang="en-GB" dirty="0"/>
              <a:t> je de het </a:t>
            </a:r>
            <a:r>
              <a:rPr lang="en-GB" dirty="0" err="1"/>
              <a:t>kleurenschema</a:t>
            </a:r>
            <a:r>
              <a:rPr lang="en-GB" dirty="0"/>
              <a:t> van de </a:t>
            </a:r>
            <a:r>
              <a:rPr lang="en-GB" dirty="0" err="1"/>
              <a:t>dia</a:t>
            </a:r>
            <a:r>
              <a:rPr lang="en-GB" dirty="0"/>
              <a:t> die je wilt </a:t>
            </a:r>
            <a:r>
              <a:rPr lang="en-GB" dirty="0" err="1"/>
              <a:t>invoegen</a:t>
            </a:r>
            <a:endParaRPr lang="nl-NL" dirty="0"/>
          </a:p>
        </p:txBody>
      </p:sp>
      <p:sp>
        <p:nvSpPr>
          <p:cNvPr id="12" name="Tekstvak 11">
            <a:extLst>
              <a:ext uri="{FF2B5EF4-FFF2-40B4-BE49-F238E27FC236}">
                <a16:creationId xmlns:a16="http://schemas.microsoft.com/office/drawing/2014/main" id="{C4DC2DB3-5919-1156-A420-07B3E3897207}"/>
              </a:ext>
            </a:extLst>
          </p:cNvPr>
          <p:cNvSpPr txBox="1"/>
          <p:nvPr userDrawn="1"/>
        </p:nvSpPr>
        <p:spPr>
          <a:xfrm>
            <a:off x="4200525" y="2112607"/>
            <a:ext cx="5816600" cy="830997"/>
          </a:xfrm>
          <a:prstGeom prst="rect">
            <a:avLst/>
          </a:prstGeom>
          <a:noFill/>
        </p:spPr>
        <p:txBody>
          <a:bodyPr wrap="square" lIns="0" tIns="0" rIns="0" bIns="0" rtlCol="0">
            <a:spAutoFit/>
          </a:bodyPr>
          <a:lstStyle/>
          <a:p>
            <a:r>
              <a:rPr lang="en-GB" dirty="0" err="1"/>
              <a:t>Omgevingscommunicatie</a:t>
            </a:r>
            <a:endParaRPr lang="en-GB" dirty="0"/>
          </a:p>
          <a:p>
            <a:endParaRPr lang="en-GB" dirty="0"/>
          </a:p>
          <a:p>
            <a:r>
              <a:rPr lang="en-GB" dirty="0" err="1"/>
              <a:t>Trainingen</a:t>
            </a:r>
            <a:endParaRPr lang="nl-NL" dirty="0"/>
          </a:p>
        </p:txBody>
      </p:sp>
      <p:sp>
        <p:nvSpPr>
          <p:cNvPr id="13" name="Rechthoek: afgeronde hoeken 12">
            <a:extLst>
              <a:ext uri="{FF2B5EF4-FFF2-40B4-BE49-F238E27FC236}">
                <a16:creationId xmlns:a16="http://schemas.microsoft.com/office/drawing/2014/main" id="{030EB388-7C20-7556-6B11-27B93F2A1493}"/>
              </a:ext>
            </a:extLst>
          </p:cNvPr>
          <p:cNvSpPr/>
          <p:nvPr userDrawn="1"/>
        </p:nvSpPr>
        <p:spPr>
          <a:xfrm>
            <a:off x="3802856" y="2100192"/>
            <a:ext cx="266700" cy="266700"/>
          </a:xfrm>
          <a:prstGeom prst="round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4" name="Rechthoek: afgeronde hoeken 13">
            <a:extLst>
              <a:ext uri="{FF2B5EF4-FFF2-40B4-BE49-F238E27FC236}">
                <a16:creationId xmlns:a16="http://schemas.microsoft.com/office/drawing/2014/main" id="{5E4CAB40-5D7F-046C-DCF1-7826619B8BAA}"/>
              </a:ext>
            </a:extLst>
          </p:cNvPr>
          <p:cNvSpPr/>
          <p:nvPr userDrawn="1"/>
        </p:nvSpPr>
        <p:spPr>
          <a:xfrm>
            <a:off x="3802856" y="2689604"/>
            <a:ext cx="266700" cy="266700"/>
          </a:xfrm>
          <a:prstGeom prst="round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5" name="Tekstvak 14">
            <a:extLst>
              <a:ext uri="{FF2B5EF4-FFF2-40B4-BE49-F238E27FC236}">
                <a16:creationId xmlns:a16="http://schemas.microsoft.com/office/drawing/2014/main" id="{839EDDE1-1CD6-392F-145D-87E0B5BEFF1C}"/>
              </a:ext>
            </a:extLst>
          </p:cNvPr>
          <p:cNvSpPr txBox="1"/>
          <p:nvPr userDrawn="1"/>
        </p:nvSpPr>
        <p:spPr>
          <a:xfrm>
            <a:off x="358775" y="4163404"/>
            <a:ext cx="9982200" cy="553998"/>
          </a:xfrm>
          <a:prstGeom prst="rect">
            <a:avLst/>
          </a:prstGeom>
          <a:noFill/>
        </p:spPr>
        <p:txBody>
          <a:bodyPr wrap="square" lIns="0" tIns="0" rIns="0" bIns="0" rtlCol="0">
            <a:spAutoFit/>
          </a:bodyPr>
          <a:lstStyle/>
          <a:p>
            <a:r>
              <a:rPr lang="en-GB" dirty="0"/>
              <a:t>Voor </a:t>
            </a:r>
            <a:r>
              <a:rPr lang="en-GB" dirty="0" err="1"/>
              <a:t>foto’s</a:t>
            </a:r>
            <a:r>
              <a:rPr lang="en-GB" dirty="0"/>
              <a:t> </a:t>
            </a:r>
            <a:r>
              <a:rPr lang="en-GB" dirty="0" err="1"/>
              <a:t>selecteer</a:t>
            </a:r>
            <a:r>
              <a:rPr lang="en-GB" dirty="0"/>
              <a:t> </a:t>
            </a:r>
            <a:r>
              <a:rPr lang="en-GB" dirty="0" err="1"/>
              <a:t>klik</a:t>
            </a:r>
            <a:r>
              <a:rPr lang="en-GB" dirty="0"/>
              <a:t> je </a:t>
            </a:r>
            <a:r>
              <a:rPr lang="en-GB" dirty="0" err="1"/>
              <a:t>niet</a:t>
            </a:r>
            <a:r>
              <a:rPr lang="en-GB" dirty="0"/>
              <a:t> op de knop ‘</a:t>
            </a:r>
            <a:r>
              <a:rPr lang="en-GB" dirty="0" err="1"/>
              <a:t>Afbeelding</a:t>
            </a:r>
            <a:r>
              <a:rPr lang="en-GB" dirty="0"/>
              <a:t> </a:t>
            </a:r>
            <a:r>
              <a:rPr lang="en-GB" dirty="0" err="1"/>
              <a:t>invoegen</a:t>
            </a:r>
            <a:r>
              <a:rPr lang="en-GB" dirty="0"/>
              <a:t>’, maar </a:t>
            </a:r>
            <a:r>
              <a:rPr lang="en-GB" dirty="0" err="1"/>
              <a:t>selecteer</a:t>
            </a:r>
            <a:r>
              <a:rPr lang="en-GB" dirty="0"/>
              <a:t> je de placeholder </a:t>
            </a:r>
            <a:r>
              <a:rPr lang="en-GB" dirty="0" err="1"/>
              <a:t>en</a:t>
            </a:r>
            <a:r>
              <a:rPr lang="en-GB" dirty="0"/>
              <a:t> </a:t>
            </a:r>
            <a:r>
              <a:rPr lang="en-GB" dirty="0" err="1"/>
              <a:t>gebruik</a:t>
            </a:r>
            <a:r>
              <a:rPr lang="en-GB" dirty="0"/>
              <a:t> je de Foto </a:t>
            </a:r>
            <a:r>
              <a:rPr lang="en-GB" dirty="0" err="1"/>
              <a:t>bibliotheek</a:t>
            </a:r>
            <a:r>
              <a:rPr lang="en-GB" dirty="0"/>
              <a:t> op de KeySlides tab.</a:t>
            </a:r>
            <a:endParaRPr lang="nl-NL" dirty="0"/>
          </a:p>
        </p:txBody>
      </p:sp>
    </p:spTree>
    <p:extLst>
      <p:ext uri="{BB962C8B-B14F-4D97-AF65-F5344CB8AC3E}">
        <p14:creationId xmlns:p14="http://schemas.microsoft.com/office/powerpoint/2010/main" val="19270191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image" Target="../media/image1.sv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D50D1FFC-1F60-1B1C-8D23-8EB0A707935F}"/>
              </a:ext>
            </a:extLst>
          </p:cNvPr>
          <p:cNvSpPr>
            <a:spLocks noGrp="1"/>
          </p:cNvSpPr>
          <p:nvPr>
            <p:ph type="title"/>
          </p:nvPr>
        </p:nvSpPr>
        <p:spPr>
          <a:xfrm>
            <a:off x="352425" y="358775"/>
            <a:ext cx="9979025" cy="793750"/>
          </a:xfrm>
          <a:prstGeom prst="rect">
            <a:avLst/>
          </a:prstGeom>
        </p:spPr>
        <p:txBody>
          <a:bodyPr vert="horz" lIns="0" tIns="0" rIns="0" bIns="0" rtlCol="0" anchor="ctr">
            <a:normAutofit/>
          </a:bodyPr>
          <a:lstStyle/>
          <a:p>
            <a:r>
              <a:rPr lang="nl-NL" dirty="0"/>
              <a:t>Klik om stijl te bewerken</a:t>
            </a:r>
          </a:p>
        </p:txBody>
      </p:sp>
      <p:sp>
        <p:nvSpPr>
          <p:cNvPr id="4" name="Tijdelijke aanduiding voor datum 3">
            <a:extLst>
              <a:ext uri="{FF2B5EF4-FFF2-40B4-BE49-F238E27FC236}">
                <a16:creationId xmlns:a16="http://schemas.microsoft.com/office/drawing/2014/main" id="{1C40FA7D-038D-01C4-2799-8EC63220EC79}"/>
              </a:ext>
            </a:extLst>
          </p:cNvPr>
          <p:cNvSpPr>
            <a:spLocks noGrp="1"/>
          </p:cNvSpPr>
          <p:nvPr>
            <p:ph type="dt" sz="half" idx="2"/>
          </p:nvPr>
        </p:nvSpPr>
        <p:spPr>
          <a:xfrm>
            <a:off x="358775" y="7717208"/>
            <a:ext cx="2405658" cy="402483"/>
          </a:xfrm>
          <a:prstGeom prst="rect">
            <a:avLst/>
          </a:prstGeom>
        </p:spPr>
        <p:txBody>
          <a:bodyPr vert="horz" lIns="91440" tIns="45720" rIns="91440" bIns="45720" rtlCol="0" anchor="ctr"/>
          <a:lstStyle>
            <a:lvl1pPr algn="l">
              <a:defRPr sz="1323">
                <a:solidFill>
                  <a:schemeClr val="tx1">
                    <a:tint val="82000"/>
                  </a:schemeClr>
                </a:solidFill>
              </a:defRPr>
            </a:lvl1pPr>
          </a:lstStyle>
          <a:p>
            <a:fld id="{371B548E-7544-487A-BFA0-F0229D0D1C5F}" type="datetimeFigureOut">
              <a:rPr lang="nl-NL" smtClean="0"/>
              <a:t>13-7-2026</a:t>
            </a:fld>
            <a:endParaRPr lang="nl-NL"/>
          </a:p>
        </p:txBody>
      </p:sp>
      <p:sp>
        <p:nvSpPr>
          <p:cNvPr id="5" name="Tijdelijke aanduiding voor voettekst 4">
            <a:extLst>
              <a:ext uri="{FF2B5EF4-FFF2-40B4-BE49-F238E27FC236}">
                <a16:creationId xmlns:a16="http://schemas.microsoft.com/office/drawing/2014/main" id="{110BC6D3-EAD2-8881-ADC6-FFA6B5D63F52}"/>
              </a:ext>
            </a:extLst>
          </p:cNvPr>
          <p:cNvSpPr>
            <a:spLocks noGrp="1"/>
          </p:cNvSpPr>
          <p:nvPr>
            <p:ph type="ftr" sz="quarter" idx="3"/>
          </p:nvPr>
        </p:nvSpPr>
        <p:spPr>
          <a:xfrm>
            <a:off x="358775" y="6959451"/>
            <a:ext cx="6888163" cy="402483"/>
          </a:xfrm>
          <a:prstGeom prst="rect">
            <a:avLst/>
          </a:prstGeom>
        </p:spPr>
        <p:txBody>
          <a:bodyPr vert="horz" lIns="0" tIns="0" rIns="0" bIns="0" rtlCol="0" anchor="ctr"/>
          <a:lstStyle>
            <a:lvl1pPr algn="l">
              <a:defRPr sz="900" b="1">
                <a:solidFill>
                  <a:schemeClr val="tx1">
                    <a:tint val="82000"/>
                  </a:schemeClr>
                </a:solidFill>
              </a:defRPr>
            </a:lvl1pPr>
          </a:lstStyle>
          <a:p>
            <a:endParaRPr lang="nl-NL" dirty="0"/>
          </a:p>
        </p:txBody>
      </p:sp>
      <p:sp>
        <p:nvSpPr>
          <p:cNvPr id="6" name="Tijdelijke aanduiding voor dianummer 5">
            <a:extLst>
              <a:ext uri="{FF2B5EF4-FFF2-40B4-BE49-F238E27FC236}">
                <a16:creationId xmlns:a16="http://schemas.microsoft.com/office/drawing/2014/main" id="{2064334E-DD26-F756-E427-ACA42218FBFA}"/>
              </a:ext>
            </a:extLst>
          </p:cNvPr>
          <p:cNvSpPr>
            <a:spLocks noGrp="1"/>
          </p:cNvSpPr>
          <p:nvPr>
            <p:ph type="sldNum" sz="quarter" idx="4"/>
          </p:nvPr>
        </p:nvSpPr>
        <p:spPr>
          <a:xfrm>
            <a:off x="9696450" y="6959450"/>
            <a:ext cx="641350" cy="402483"/>
          </a:xfrm>
          <a:prstGeom prst="rect">
            <a:avLst/>
          </a:prstGeom>
        </p:spPr>
        <p:txBody>
          <a:bodyPr vert="horz" lIns="0" tIns="0" rIns="0" bIns="0" rtlCol="0" anchor="ctr"/>
          <a:lstStyle>
            <a:lvl1pPr algn="r">
              <a:defRPr sz="900" b="1">
                <a:solidFill>
                  <a:schemeClr val="tx1">
                    <a:tint val="82000"/>
                  </a:schemeClr>
                </a:solidFill>
              </a:defRPr>
            </a:lvl1pPr>
          </a:lstStyle>
          <a:p>
            <a:fld id="{688FD7E2-5F31-41B6-B10F-6E33F57EE559}" type="slidenum">
              <a:rPr lang="nl-NL" smtClean="0"/>
              <a:pPr/>
              <a:t>‹nr.›</a:t>
            </a:fld>
            <a:endParaRPr lang="nl-NL" dirty="0"/>
          </a:p>
        </p:txBody>
      </p:sp>
      <p:sp>
        <p:nvSpPr>
          <p:cNvPr id="7" name="Rechthoek 6">
            <a:extLst>
              <a:ext uri="{FF2B5EF4-FFF2-40B4-BE49-F238E27FC236}">
                <a16:creationId xmlns:a16="http://schemas.microsoft.com/office/drawing/2014/main" id="{36988176-947A-73D4-21FC-89E620F00CBC}"/>
              </a:ext>
            </a:extLst>
          </p:cNvPr>
          <p:cNvSpPr/>
          <p:nvPr userDrawn="1"/>
        </p:nvSpPr>
        <p:spPr>
          <a:xfrm>
            <a:off x="0" y="-3968829"/>
            <a:ext cx="10691813" cy="3968829"/>
          </a:xfrm>
          <a:prstGeom prst="rect">
            <a:avLst/>
          </a:prstGeom>
          <a:solidFill>
            <a:srgbClr val="000000">
              <a:alpha val="0"/>
            </a:srgb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1984"/>
          </a:p>
        </p:txBody>
      </p:sp>
      <p:sp>
        <p:nvSpPr>
          <p:cNvPr id="8" name="Rechthoek 7">
            <a:extLst>
              <a:ext uri="{FF2B5EF4-FFF2-40B4-BE49-F238E27FC236}">
                <a16:creationId xmlns:a16="http://schemas.microsoft.com/office/drawing/2014/main" id="{3607B384-DD02-0F9C-6DF3-53D9DBA7ACA7}"/>
              </a:ext>
            </a:extLst>
          </p:cNvPr>
          <p:cNvSpPr/>
          <p:nvPr userDrawn="1"/>
        </p:nvSpPr>
        <p:spPr>
          <a:xfrm>
            <a:off x="0" y="7559675"/>
            <a:ext cx="10691813" cy="3968829"/>
          </a:xfrm>
          <a:prstGeom prst="rect">
            <a:avLst/>
          </a:prstGeom>
          <a:solidFill>
            <a:srgbClr val="000000">
              <a:alpha val="0"/>
            </a:srgb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1984"/>
          </a:p>
        </p:txBody>
      </p:sp>
      <p:pic>
        <p:nvPicPr>
          <p:cNvPr id="16" name="Logo">
            <a:extLst>
              <a:ext uri="{FF2B5EF4-FFF2-40B4-BE49-F238E27FC236}">
                <a16:creationId xmlns:a16="http://schemas.microsoft.com/office/drawing/2014/main" id="{E1F14F33-4D98-809D-7A35-4A14092EA735}"/>
              </a:ext>
            </a:extLst>
          </p:cNvPr>
          <p:cNvPicPr>
            <a:picLocks noChangeAspect="1"/>
          </p:cNvPicPr>
          <p:nvPr userDrawn="1"/>
        </p:nvPicPr>
        <p:blipFill>
          <a:blip>
            <a:extLst>
              <a:ext uri="{96DAC541-7B7A-43D3-8B79-37D633B846F1}">
                <asvg:svgBlip xmlns:asvg="http://schemas.microsoft.com/office/drawing/2016/SVG/main" r:embed="rId32"/>
              </a:ext>
            </a:extLst>
          </a:blip>
          <a:stretch>
            <a:fillRect/>
          </a:stretch>
        </p:blipFill>
        <p:spPr>
          <a:xfrm>
            <a:off x="356394" y="6521769"/>
            <a:ext cx="1260000" cy="736838"/>
          </a:xfrm>
          <a:prstGeom prst="rect">
            <a:avLst/>
          </a:prstGeom>
        </p:spPr>
      </p:pic>
      <p:sp>
        <p:nvSpPr>
          <p:cNvPr id="9" name="Tijdelijke aanduiding voor tekst 5">
            <a:extLst>
              <a:ext uri="{FF2B5EF4-FFF2-40B4-BE49-F238E27FC236}">
                <a16:creationId xmlns:a16="http://schemas.microsoft.com/office/drawing/2014/main" id="{DFFECA9E-D781-A715-B680-3DC4125B2B2D}"/>
              </a:ext>
            </a:extLst>
          </p:cNvPr>
          <p:cNvSpPr txBox="1">
            <a:spLocks/>
          </p:cNvSpPr>
          <p:nvPr userDrawn="1"/>
        </p:nvSpPr>
        <p:spPr>
          <a:xfrm>
            <a:off x="357187" y="1303018"/>
            <a:ext cx="9974263" cy="5505940"/>
          </a:xfrm>
          <a:prstGeom prst="rect">
            <a:avLst/>
          </a:prstGeom>
        </p:spPr>
        <p:txBody>
          <a:bodyPr/>
          <a:lstStyle>
            <a:lvl1pPr marL="0" indent="0" algn="l" defTabSz="1007943" rtl="0" eaLnBrk="1" latinLnBrk="0" hangingPunct="1">
              <a:lnSpc>
                <a:spcPct val="104000"/>
              </a:lnSpc>
              <a:spcBef>
                <a:spcPts val="0"/>
              </a:spcBef>
              <a:buFont typeface="Arial" panose="020B0604020202020204" pitchFamily="34" charset="0"/>
              <a:buChar char="​"/>
              <a:defRPr sz="1200" kern="1200">
                <a:solidFill>
                  <a:schemeClr val="tx1"/>
                </a:solidFill>
                <a:latin typeface="+mn-lt"/>
                <a:ea typeface="+mn-ea"/>
                <a:cs typeface="+mn-cs"/>
              </a:defRPr>
            </a:lvl1pPr>
            <a:lvl2pPr marL="144000" indent="-144000" algn="l" defTabSz="1007943" rtl="0" eaLnBrk="1" latinLnBrk="0" hangingPunct="1">
              <a:lnSpc>
                <a:spcPct val="104000"/>
              </a:lnSpc>
              <a:spcBef>
                <a:spcPts val="0"/>
              </a:spcBef>
              <a:buFont typeface="Arial" panose="020B0604020202020204" pitchFamily="34" charset="0"/>
              <a:buChar char="•"/>
              <a:defRPr sz="1200" kern="1200">
                <a:solidFill>
                  <a:schemeClr val="tx1"/>
                </a:solidFill>
                <a:latin typeface="+mj-lt"/>
                <a:ea typeface="+mn-ea"/>
                <a:cs typeface="+mn-cs"/>
              </a:defRPr>
            </a:lvl2pPr>
            <a:lvl3pPr marL="0" indent="0" algn="l" defTabSz="1007943" rtl="0" eaLnBrk="1" latinLnBrk="0" hangingPunct="1">
              <a:lnSpc>
                <a:spcPct val="104000"/>
              </a:lnSpc>
              <a:spcBef>
                <a:spcPts val="0"/>
              </a:spcBef>
              <a:buFont typeface="Arial" panose="020B0604020202020204" pitchFamily="34" charset="0"/>
              <a:buChar char="​"/>
              <a:defRPr sz="1200" b="1" kern="1200">
                <a:solidFill>
                  <a:schemeClr val="tx1"/>
                </a:solidFill>
                <a:latin typeface="+mn-lt"/>
                <a:ea typeface="+mn-ea"/>
                <a:cs typeface="+mn-cs"/>
              </a:defRPr>
            </a:lvl3pPr>
            <a:lvl4pPr marL="1763900"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4pPr>
            <a:lvl5pPr marL="2267872"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5pPr>
            <a:lvl6pPr marL="2771844"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6pPr>
            <a:lvl7pPr marL="3275815"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7pPr>
            <a:lvl8pPr marL="3779787"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8pPr>
            <a:lvl9pPr marL="4283758"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9pPr>
          </a:lstStyle>
          <a:p>
            <a:r>
              <a:rPr lang="nl-NL" dirty="0"/>
              <a:t>Inhoud kolom</a:t>
            </a:r>
          </a:p>
          <a:p>
            <a:pPr lvl="1"/>
            <a:r>
              <a:rPr lang="nl-NL" dirty="0"/>
              <a:t>Opsomming</a:t>
            </a:r>
          </a:p>
          <a:p>
            <a:pPr lvl="2"/>
            <a:r>
              <a:rPr lang="nl-NL" dirty="0"/>
              <a:t>Kopje</a:t>
            </a:r>
          </a:p>
        </p:txBody>
      </p:sp>
    </p:spTree>
    <p:extLst>
      <p:ext uri="{BB962C8B-B14F-4D97-AF65-F5344CB8AC3E}">
        <p14:creationId xmlns:p14="http://schemas.microsoft.com/office/powerpoint/2010/main" val="238933063"/>
      </p:ext>
    </p:extLst>
  </p:cSld>
  <p:clrMap bg1="lt1" tx1="dk1" bg2="lt2" tx2="dk2" accent1="accent1" accent2="accent2" accent3="accent3" accent4="accent4" accent5="accent5" accent6="accent6" hlink="hlink" folHlink="folHlink"/>
  <p:sldLayoutIdLst>
    <p:sldLayoutId id="2147483704" r:id="rId1"/>
    <p:sldLayoutId id="2147483705" r:id="rId2"/>
    <p:sldLayoutId id="2147483706" r:id="rId3"/>
    <p:sldLayoutId id="2147483707" r:id="rId4"/>
    <p:sldLayoutId id="2147483708" r:id="rId5"/>
    <p:sldLayoutId id="2147483709" r:id="rId6"/>
    <p:sldLayoutId id="2147483710" r:id="rId7"/>
    <p:sldLayoutId id="2147483711" r:id="rId8"/>
    <p:sldLayoutId id="2147483712" r:id="rId9"/>
    <p:sldLayoutId id="2147483713" r:id="rId10"/>
    <p:sldLayoutId id="2147483714" r:id="rId11"/>
    <p:sldLayoutId id="2147483715" r:id="rId12"/>
    <p:sldLayoutId id="2147483716" r:id="rId13"/>
    <p:sldLayoutId id="2147483717" r:id="rId14"/>
    <p:sldLayoutId id="2147483718" r:id="rId15"/>
    <p:sldLayoutId id="2147483719" r:id="rId16"/>
    <p:sldLayoutId id="2147483720" r:id="rId17"/>
    <p:sldLayoutId id="2147483731" r:id="rId18"/>
    <p:sldLayoutId id="2147483732" r:id="rId19"/>
    <p:sldLayoutId id="2147483722" r:id="rId20"/>
    <p:sldLayoutId id="2147483723" r:id="rId21"/>
    <p:sldLayoutId id="2147483724" r:id="rId22"/>
    <p:sldLayoutId id="2147483725" r:id="rId23"/>
    <p:sldLayoutId id="2147483726" r:id="rId24"/>
    <p:sldLayoutId id="2147483727" r:id="rId25"/>
    <p:sldLayoutId id="2147483728" r:id="rId26"/>
    <p:sldLayoutId id="2147483729" r:id="rId27"/>
    <p:sldLayoutId id="2147483730" r:id="rId28"/>
    <p:sldLayoutId id="2147483733" r:id="rId29"/>
    <p:sldLayoutId id="2147483734" r:id="rId30"/>
  </p:sldLayoutIdLst>
  <p:txStyles>
    <p:titleStyle>
      <a:lvl1pPr algn="l" defTabSz="1007943" rtl="0" eaLnBrk="1" latinLnBrk="0" hangingPunct="1">
        <a:lnSpc>
          <a:spcPct val="90000"/>
        </a:lnSpc>
        <a:spcBef>
          <a:spcPct val="0"/>
        </a:spcBef>
        <a:buNone/>
        <a:defRPr sz="6000" b="1" kern="1200">
          <a:solidFill>
            <a:schemeClr val="tx1"/>
          </a:solidFill>
          <a:latin typeface="+mj-lt"/>
          <a:ea typeface="+mj-ea"/>
          <a:cs typeface="+mj-cs"/>
        </a:defRPr>
      </a:lvl1pPr>
    </p:titleStyle>
    <p:bodyStyle>
      <a:lvl1pPr marL="0" indent="0" algn="l" defTabSz="1007943" rtl="0" eaLnBrk="1" latinLnBrk="0" hangingPunct="1">
        <a:lnSpc>
          <a:spcPct val="90000"/>
        </a:lnSpc>
        <a:spcBef>
          <a:spcPts val="0"/>
        </a:spcBef>
        <a:buFont typeface="Arial" panose="020B0604020202020204" pitchFamily="34" charset="0"/>
        <a:buChar char="​"/>
        <a:defRPr sz="1200" kern="1200">
          <a:solidFill>
            <a:schemeClr val="tx1"/>
          </a:solidFill>
          <a:latin typeface="+mn-lt"/>
          <a:ea typeface="+mn-ea"/>
          <a:cs typeface="+mn-cs"/>
        </a:defRPr>
      </a:lvl1pPr>
      <a:lvl2pPr marL="0" indent="0" algn="l" defTabSz="1007943" rtl="0" eaLnBrk="1" latinLnBrk="0" hangingPunct="1">
        <a:lnSpc>
          <a:spcPct val="90000"/>
        </a:lnSpc>
        <a:spcBef>
          <a:spcPts val="0"/>
        </a:spcBef>
        <a:buFont typeface="Arial" panose="020B0604020202020204" pitchFamily="34" charset="0"/>
        <a:buChar char="​"/>
        <a:defRPr sz="1800" kern="1200">
          <a:solidFill>
            <a:schemeClr val="accent4"/>
          </a:solidFill>
          <a:latin typeface="+mj-lt"/>
          <a:ea typeface="+mn-ea"/>
          <a:cs typeface="+mn-cs"/>
        </a:defRPr>
      </a:lvl2pPr>
      <a:lvl3pPr marL="0" indent="-216000" algn="l" defTabSz="1007943" rtl="0" eaLnBrk="1" latinLnBrk="0" hangingPunct="1">
        <a:lnSpc>
          <a:spcPct val="90000"/>
        </a:lnSpc>
        <a:spcBef>
          <a:spcPts val="0"/>
        </a:spcBef>
        <a:buFont typeface="Arial" panose="020B0604020202020204" pitchFamily="34" charset="0"/>
        <a:buChar char="•"/>
        <a:defRPr sz="1200" kern="1200">
          <a:solidFill>
            <a:schemeClr val="tx1"/>
          </a:solidFill>
          <a:latin typeface="+mn-lt"/>
          <a:ea typeface="+mn-ea"/>
          <a:cs typeface="+mn-cs"/>
        </a:defRPr>
      </a:lvl3pPr>
      <a:lvl4pPr marL="1763900"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4pPr>
      <a:lvl5pPr marL="2267872"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5pPr>
      <a:lvl6pPr marL="2771844"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6pPr>
      <a:lvl7pPr marL="3275815"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7pPr>
      <a:lvl8pPr marL="3779787"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8pPr>
      <a:lvl9pPr marL="4283758"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9pPr>
    </p:bodyStyle>
    <p:otherStyle>
      <a:defPPr>
        <a:defRPr lang="nl-NL"/>
      </a:defPPr>
      <a:lvl1pPr marL="0" algn="l" defTabSz="1007943" rtl="0" eaLnBrk="1" latinLnBrk="0" hangingPunct="1">
        <a:defRPr sz="1984" kern="1200">
          <a:solidFill>
            <a:schemeClr val="tx1"/>
          </a:solidFill>
          <a:latin typeface="+mn-lt"/>
          <a:ea typeface="+mn-ea"/>
          <a:cs typeface="+mn-cs"/>
        </a:defRPr>
      </a:lvl1pPr>
      <a:lvl2pPr marL="503972" algn="l" defTabSz="1007943" rtl="0" eaLnBrk="1" latinLnBrk="0" hangingPunct="1">
        <a:defRPr sz="1984" kern="1200">
          <a:solidFill>
            <a:schemeClr val="tx1"/>
          </a:solidFill>
          <a:latin typeface="+mn-lt"/>
          <a:ea typeface="+mn-ea"/>
          <a:cs typeface="+mn-cs"/>
        </a:defRPr>
      </a:lvl2pPr>
      <a:lvl3pPr marL="1007943" algn="l" defTabSz="1007943" rtl="0" eaLnBrk="1" latinLnBrk="0" hangingPunct="1">
        <a:defRPr sz="1984" kern="1200">
          <a:solidFill>
            <a:schemeClr val="tx1"/>
          </a:solidFill>
          <a:latin typeface="+mn-lt"/>
          <a:ea typeface="+mn-ea"/>
          <a:cs typeface="+mn-cs"/>
        </a:defRPr>
      </a:lvl3pPr>
      <a:lvl4pPr marL="1511915" algn="l" defTabSz="1007943" rtl="0" eaLnBrk="1" latinLnBrk="0" hangingPunct="1">
        <a:defRPr sz="1984" kern="1200">
          <a:solidFill>
            <a:schemeClr val="tx1"/>
          </a:solidFill>
          <a:latin typeface="+mn-lt"/>
          <a:ea typeface="+mn-ea"/>
          <a:cs typeface="+mn-cs"/>
        </a:defRPr>
      </a:lvl4pPr>
      <a:lvl5pPr marL="2015886" algn="l" defTabSz="1007943" rtl="0" eaLnBrk="1" latinLnBrk="0" hangingPunct="1">
        <a:defRPr sz="1984" kern="1200">
          <a:solidFill>
            <a:schemeClr val="tx1"/>
          </a:solidFill>
          <a:latin typeface="+mn-lt"/>
          <a:ea typeface="+mn-ea"/>
          <a:cs typeface="+mn-cs"/>
        </a:defRPr>
      </a:lvl5pPr>
      <a:lvl6pPr marL="2519858" algn="l" defTabSz="1007943" rtl="0" eaLnBrk="1" latinLnBrk="0" hangingPunct="1">
        <a:defRPr sz="1984" kern="1200">
          <a:solidFill>
            <a:schemeClr val="tx1"/>
          </a:solidFill>
          <a:latin typeface="+mn-lt"/>
          <a:ea typeface="+mn-ea"/>
          <a:cs typeface="+mn-cs"/>
        </a:defRPr>
      </a:lvl6pPr>
      <a:lvl7pPr marL="3023829" algn="l" defTabSz="1007943" rtl="0" eaLnBrk="1" latinLnBrk="0" hangingPunct="1">
        <a:defRPr sz="1984" kern="1200">
          <a:solidFill>
            <a:schemeClr val="tx1"/>
          </a:solidFill>
          <a:latin typeface="+mn-lt"/>
          <a:ea typeface="+mn-ea"/>
          <a:cs typeface="+mn-cs"/>
        </a:defRPr>
      </a:lvl7pPr>
      <a:lvl8pPr marL="3527801" algn="l" defTabSz="1007943" rtl="0" eaLnBrk="1" latinLnBrk="0" hangingPunct="1">
        <a:defRPr sz="1984" kern="1200">
          <a:solidFill>
            <a:schemeClr val="tx1"/>
          </a:solidFill>
          <a:latin typeface="+mn-lt"/>
          <a:ea typeface="+mn-ea"/>
          <a:cs typeface="+mn-cs"/>
        </a:defRPr>
      </a:lvl8pPr>
      <a:lvl9pPr marL="4031772" algn="l" defTabSz="1007943" rtl="0" eaLnBrk="1" latinLnBrk="0" hangingPunct="1">
        <a:defRPr sz="1984" kern="1200">
          <a:solidFill>
            <a:schemeClr val="tx1"/>
          </a:solidFill>
          <a:latin typeface="+mn-lt"/>
          <a:ea typeface="+mn-ea"/>
          <a:cs typeface="+mn-cs"/>
        </a:defRPr>
      </a:lvl9pPr>
    </p:otherStyle>
  </p:txStyles>
  <p:extLst>
    <p:ext uri="{27BBF7A9-308A-43DC-89C8-2F10F3537804}">
      <p15:sldGuideLst xmlns:p15="http://schemas.microsoft.com/office/powerpoint/2012/main">
        <p15:guide id="1" userDrawn="1">
          <p15:clr>
            <a:srgbClr val="F26B43"/>
          </p15:clr>
        </p15:guide>
        <p15:guide id="2" pos="6735" userDrawn="1">
          <p15:clr>
            <a:srgbClr val="F26B43"/>
          </p15:clr>
        </p15:guide>
        <p15:guide id="3" pos="226" userDrawn="1">
          <p15:clr>
            <a:srgbClr val="F26B43"/>
          </p15:clr>
        </p15:guide>
        <p15:guide id="4" pos="2169" userDrawn="1">
          <p15:clr>
            <a:srgbClr val="F26B43"/>
          </p15:clr>
        </p15:guide>
        <p15:guide id="5" pos="2396" userDrawn="1">
          <p15:clr>
            <a:srgbClr val="F26B43"/>
          </p15:clr>
        </p15:guide>
        <p15:guide id="6" pos="4338" userDrawn="1">
          <p15:clr>
            <a:srgbClr val="F26B43"/>
          </p15:clr>
        </p15:guide>
        <p15:guide id="7" pos="4565" userDrawn="1">
          <p15:clr>
            <a:srgbClr val="F26B43"/>
          </p15:clr>
        </p15:guide>
        <p15:guide id="8" pos="6508" userDrawn="1">
          <p15:clr>
            <a:srgbClr val="F26B43"/>
          </p15:clr>
        </p15:guide>
        <p15:guide id="9" orient="horz" userDrawn="1">
          <p15:clr>
            <a:srgbClr val="F26B43"/>
          </p15:clr>
        </p15:guide>
        <p15:guide id="10" orient="horz" pos="4762" userDrawn="1">
          <p15:clr>
            <a:srgbClr val="F26B43"/>
          </p15:clr>
        </p15:guide>
        <p15:guide id="11" orient="horz" pos="226" userDrawn="1">
          <p15:clr>
            <a:srgbClr val="F26B43"/>
          </p15:clr>
        </p15:guide>
        <p15:guide id="12" orient="horz" pos="4535" userDrawn="1">
          <p15:clr>
            <a:srgbClr val="F26B43"/>
          </p15:clr>
        </p15:guide>
        <p15:guide id="13" orient="horz" pos="4309" userDrawn="1">
          <p15:clr>
            <a:srgbClr val="F26B43"/>
          </p15:clr>
        </p15:guide>
        <p15:guide id="14" pos="3254" userDrawn="1">
          <p15:clr>
            <a:srgbClr val="F26B43"/>
          </p15:clr>
        </p15:guide>
        <p15:guide id="15" pos="3481"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hyperlink" Target="http://www.vernieuwingdeloper2.nl/" TargetMode="External"/><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26.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26.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hyperlink" Target="mailto:contact@vernieuwingdeloper2.nl" TargetMode="External"/><Relationship Id="rId2" Type="http://schemas.openxmlformats.org/officeDocument/2006/relationships/hyperlink" Target="http://www.vernieuwingdeloper2.nl/" TargetMode="External"/><Relationship Id="rId1" Type="http://schemas.openxmlformats.org/officeDocument/2006/relationships/slideLayout" Target="../slideLayouts/slideLayout12.xml"/><Relationship Id="rId5" Type="http://schemas.openxmlformats.org/officeDocument/2006/relationships/image" Target="../media/image12.jpeg"/><Relationship Id="rId4" Type="http://schemas.openxmlformats.org/officeDocument/2006/relationships/image" Target="../media/image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9019C88-AAF0-AC99-9897-0FD9E8C0B724}"/>
              </a:ext>
            </a:extLst>
          </p:cNvPr>
          <p:cNvSpPr>
            <a:spLocks noGrp="1"/>
          </p:cNvSpPr>
          <p:nvPr>
            <p:ph type="title"/>
          </p:nvPr>
        </p:nvSpPr>
        <p:spPr>
          <a:xfrm>
            <a:off x="360958" y="819151"/>
            <a:ext cx="4685604" cy="2695574"/>
          </a:xfrm>
        </p:spPr>
        <p:txBody>
          <a:bodyPr>
            <a:normAutofit/>
          </a:bodyPr>
          <a:lstStyle/>
          <a:p>
            <a:r>
              <a:rPr lang="nl-NL" noProof="0" dirty="0"/>
              <a:t>Inloop-</a:t>
            </a:r>
            <a:br>
              <a:rPr lang="nl-NL" noProof="0" dirty="0"/>
            </a:br>
            <a:r>
              <a:rPr lang="nl-NL" noProof="0" dirty="0"/>
              <a:t>bijeenkomst </a:t>
            </a:r>
            <a:br>
              <a:rPr lang="nl-NL" noProof="0" dirty="0"/>
            </a:br>
            <a:r>
              <a:rPr lang="nl-NL" dirty="0"/>
              <a:t>De Loper 2</a:t>
            </a:r>
            <a:br>
              <a:rPr lang="nl-NL" dirty="0"/>
            </a:br>
            <a:r>
              <a:rPr lang="nl-NL" dirty="0"/>
              <a:t>Vlaardingen</a:t>
            </a:r>
            <a:endParaRPr lang="nl-NL" noProof="0" dirty="0"/>
          </a:p>
        </p:txBody>
      </p:sp>
      <p:sp>
        <p:nvSpPr>
          <p:cNvPr id="3" name="Tijdelijke aanduiding voor tekst 2">
            <a:extLst>
              <a:ext uri="{FF2B5EF4-FFF2-40B4-BE49-F238E27FC236}">
                <a16:creationId xmlns:a16="http://schemas.microsoft.com/office/drawing/2014/main" id="{E075C74B-F6DD-4EC5-C06F-A42C67B7B7BD}"/>
              </a:ext>
            </a:extLst>
          </p:cNvPr>
          <p:cNvSpPr>
            <a:spLocks noGrp="1"/>
          </p:cNvSpPr>
          <p:nvPr>
            <p:ph type="body" sz="quarter" idx="13"/>
          </p:nvPr>
        </p:nvSpPr>
        <p:spPr>
          <a:xfrm>
            <a:off x="358775" y="3710370"/>
            <a:ext cx="4021138" cy="307975"/>
          </a:xfrm>
        </p:spPr>
        <p:txBody>
          <a:bodyPr/>
          <a:lstStyle/>
          <a:p>
            <a:r>
              <a:rPr lang="nl-NL" sz="1700" noProof="0" dirty="0"/>
              <a:t>Donderdag 18 juni 2026</a:t>
            </a:r>
          </a:p>
        </p:txBody>
      </p:sp>
      <p:sp>
        <p:nvSpPr>
          <p:cNvPr id="4" name="Tijdelijke aanduiding voor tekst 3">
            <a:extLst>
              <a:ext uri="{FF2B5EF4-FFF2-40B4-BE49-F238E27FC236}">
                <a16:creationId xmlns:a16="http://schemas.microsoft.com/office/drawing/2014/main" id="{FB2D14A8-AC1B-7921-CCA2-3EEB852DD1A2}"/>
              </a:ext>
            </a:extLst>
          </p:cNvPr>
          <p:cNvSpPr>
            <a:spLocks noGrp="1"/>
          </p:cNvSpPr>
          <p:nvPr>
            <p:ph type="body" sz="quarter" idx="14"/>
          </p:nvPr>
        </p:nvSpPr>
        <p:spPr/>
        <p:txBody>
          <a:bodyPr>
            <a:normAutofit fontScale="92500" lnSpcReduction="10000"/>
          </a:bodyPr>
          <a:lstStyle/>
          <a:p>
            <a:pPr>
              <a:buNone/>
            </a:pPr>
            <a:r>
              <a:rPr lang="nl-NL" noProof="0" dirty="0"/>
              <a:t>Verslag</a:t>
            </a:r>
          </a:p>
        </p:txBody>
      </p:sp>
      <p:pic>
        <p:nvPicPr>
          <p:cNvPr id="9" name="Tijdelijke aanduiding voor afbeelding 8">
            <a:extLst>
              <a:ext uri="{FF2B5EF4-FFF2-40B4-BE49-F238E27FC236}">
                <a16:creationId xmlns:a16="http://schemas.microsoft.com/office/drawing/2014/main" id="{88EA8A00-8F96-61C0-F6A8-32A3F60735D1}"/>
              </a:ext>
            </a:extLst>
          </p:cNvPr>
          <p:cNvPicPr>
            <a:picLocks noGrp="1" noChangeAspect="1"/>
          </p:cNvPicPr>
          <p:nvPr>
            <p:ph type="pic" sz="quarter" idx="15"/>
          </p:nvPr>
        </p:nvPicPr>
        <p:blipFill>
          <a:blip r:embed="rId3">
            <a:extLst>
              <a:ext uri="{28A0092B-C50C-407E-A947-70E740481C1C}">
                <a14:useLocalDpi xmlns:a14="http://schemas.microsoft.com/office/drawing/2010/main" val="0"/>
              </a:ext>
            </a:extLst>
          </a:blip>
          <a:srcRect t="2793" b="2793"/>
          <a:stretch>
            <a:fillRect/>
          </a:stretch>
        </p:blipFill>
        <p:spPr>
          <a:xfrm rot="5400000">
            <a:off x="4235450" y="1103312"/>
            <a:ext cx="7559675" cy="5353050"/>
          </a:xfrm>
          <a:prstGeom prst="rect">
            <a:avLst/>
          </a:prstGeom>
          <a:blipFill>
            <a:blip r:embed="rId4"/>
            <a:tile tx="0" ty="0" sx="100000" sy="100000" flip="none" algn="tl"/>
          </a:blipFill>
        </p:spPr>
      </p:pic>
    </p:spTree>
    <p:extLst>
      <p:ext uri="{BB962C8B-B14F-4D97-AF65-F5344CB8AC3E}">
        <p14:creationId xmlns:p14="http://schemas.microsoft.com/office/powerpoint/2010/main" val="26733696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A328A0C9-CB56-E7EC-BAC6-D19B4D4434C0}"/>
              </a:ext>
            </a:extLst>
          </p:cNvPr>
          <p:cNvSpPr>
            <a:spLocks noGrp="1"/>
          </p:cNvSpPr>
          <p:nvPr>
            <p:ph type="body" sz="quarter" idx="21"/>
          </p:nvPr>
        </p:nvSpPr>
        <p:spPr>
          <a:xfrm>
            <a:off x="357184" y="315448"/>
            <a:ext cx="4182917" cy="6525090"/>
          </a:xfrm>
        </p:spPr>
        <p:txBody>
          <a:bodyPr lIns="91440" tIns="45720" rIns="91440" bIns="45720" anchor="t"/>
          <a:lstStyle/>
          <a:p>
            <a:pPr>
              <a:lnSpc>
                <a:spcPct val="100000"/>
              </a:lnSpc>
              <a:spcBef>
                <a:spcPts val="600"/>
              </a:spcBef>
            </a:pPr>
            <a:r>
              <a:rPr lang="nl-NL" b="1" dirty="0"/>
              <a:t>Op donderdag 18 juni 2026 organiseerde communicatiebureau De Wijde Blik in opdracht van FiMek een inloopbijeenkomst in Het Lyceum Vos te Vlaardingen. Tijdens deze bijeenkomst werden omwonenden en andere betrokkenen voor de tweede keer geïnformeerd over de plannen voor de vernieuwing van de supermarktlocatie aan De Loper 2. De ontwikkelaar, architect en vertegenwoordigers van de gemeente waren aanwezig om de plannen toe te lichten en in gesprek te gaan met bezoekers. In totaal bezochten ruim 70 belangstellenden de bijeenkomst. Zij kregen de gelegenheid om de vernieuwde plannen te bekijken en hun reacties en aandachtspunten kenbaar te maken.</a:t>
            </a:r>
            <a:endParaRPr lang="nl-NL" dirty="0"/>
          </a:p>
          <a:p>
            <a:endParaRPr lang="nl-NL" sz="1400" b="1" dirty="0">
              <a:solidFill>
                <a:schemeClr val="accent2"/>
              </a:solidFill>
            </a:endParaRPr>
          </a:p>
          <a:p>
            <a:r>
              <a:rPr lang="nl-NL" sz="1400" b="1" dirty="0">
                <a:solidFill>
                  <a:schemeClr val="accent2"/>
                </a:solidFill>
              </a:rPr>
              <a:t>Over het plan</a:t>
            </a:r>
            <a:br>
              <a:rPr lang="nl-NL" sz="1400" dirty="0">
                <a:solidFill>
                  <a:schemeClr val="accent2"/>
                </a:solidFill>
              </a:rPr>
            </a:br>
            <a:br>
              <a:rPr lang="nl-NL" sz="1400" dirty="0">
                <a:solidFill>
                  <a:schemeClr val="accent2"/>
                </a:solidFill>
              </a:rPr>
            </a:br>
            <a:r>
              <a:rPr lang="nl-NL" dirty="0"/>
              <a:t>Winkelcentrum De Loper is gelegen in de wijk </a:t>
            </a:r>
            <a:r>
              <a:rPr lang="nl-NL" dirty="0" err="1"/>
              <a:t>Holy</a:t>
            </a:r>
            <a:r>
              <a:rPr lang="nl-NL" dirty="0"/>
              <a:t> in Vlaardingen. In opdracht van AJ Real Estate werkt FiMek aan een plan voor de uitbreiding en vernieuwing van de huidige supermarkt Jumbo en het naastgelegen parkeerterrein. Voor het ontwerp is architectenbureau Common </a:t>
            </a:r>
            <a:r>
              <a:rPr lang="nl-NL" dirty="0" err="1"/>
              <a:t>Affairs</a:t>
            </a:r>
            <a:r>
              <a:rPr lang="nl-NL" dirty="0"/>
              <a:t> betrokken.</a:t>
            </a:r>
            <a:br>
              <a:rPr lang="nl-NL" dirty="0"/>
            </a:br>
            <a:br>
              <a:rPr lang="nl-NL" dirty="0"/>
            </a:br>
            <a:r>
              <a:rPr lang="nl-NL" dirty="0"/>
              <a:t>Het plan is om de huidige supermarktlocatie te vergroten en efficiënter in te delen. Daarnaast wordt er een nieuw woongebouw toegevoegd met ca. 60 appartementen in de vrije sector verhuur, verdeeld over 10 woonlagen. De bestaande parkeerplaatsen op de begane grond verdwijnen. In plaats daarvan komt er op het dak van de nieuwe supermarkt een </a:t>
            </a:r>
            <a:r>
              <a:rPr lang="nl-NL" dirty="0" err="1"/>
              <a:t>tweelaagse</a:t>
            </a:r>
            <a:r>
              <a:rPr lang="nl-NL" dirty="0"/>
              <a:t> parkeergarage met plek voor 177 auto’s, bedoeld voor bewoners van het nieuwe woongebouw en bezoekers van de supermarkt.</a:t>
            </a:r>
          </a:p>
          <a:p>
            <a:r>
              <a:rPr lang="nl-NL" dirty="0"/>
              <a:t>Tijdens de bijeenkomst werd het concept definitiefontwerp (DO) gepresenteerd.</a:t>
            </a:r>
          </a:p>
          <a:p>
            <a:r>
              <a:rPr lang="nl-NL" dirty="0"/>
              <a:t> </a:t>
            </a:r>
          </a:p>
          <a:p>
            <a:pPr>
              <a:lnSpc>
                <a:spcPct val="100000"/>
              </a:lnSpc>
              <a:spcBef>
                <a:spcPts val="600"/>
              </a:spcBef>
            </a:pPr>
            <a:endParaRPr lang="nl-NL" noProof="0" dirty="0"/>
          </a:p>
        </p:txBody>
      </p:sp>
      <p:sp>
        <p:nvSpPr>
          <p:cNvPr id="3" name="Tekstvak 2">
            <a:extLst>
              <a:ext uri="{FF2B5EF4-FFF2-40B4-BE49-F238E27FC236}">
                <a16:creationId xmlns:a16="http://schemas.microsoft.com/office/drawing/2014/main" id="{D1093684-64F8-C4D2-D548-9E9E188FB12C}"/>
              </a:ext>
            </a:extLst>
          </p:cNvPr>
          <p:cNvSpPr txBox="1"/>
          <p:nvPr/>
        </p:nvSpPr>
        <p:spPr>
          <a:xfrm>
            <a:off x="10384918" y="7213203"/>
            <a:ext cx="818388" cy="276999"/>
          </a:xfrm>
          <a:prstGeom prst="rect">
            <a:avLst/>
          </a:prstGeom>
          <a:noFill/>
        </p:spPr>
        <p:txBody>
          <a:bodyPr wrap="square" rtlCol="0">
            <a:spAutoFit/>
          </a:bodyPr>
          <a:lstStyle/>
          <a:p>
            <a:r>
              <a:rPr lang="nl-NL" sz="1200" dirty="0">
                <a:solidFill>
                  <a:schemeClr val="bg1"/>
                </a:solidFill>
              </a:rPr>
              <a:t>3</a:t>
            </a:r>
          </a:p>
        </p:txBody>
      </p:sp>
      <p:pic>
        <p:nvPicPr>
          <p:cNvPr id="6" name="Afbeelding 5">
            <a:extLst>
              <a:ext uri="{FF2B5EF4-FFF2-40B4-BE49-F238E27FC236}">
                <a16:creationId xmlns:a16="http://schemas.microsoft.com/office/drawing/2014/main" id="{B45ECE68-0591-0E4C-8587-1D6179831BB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a:off x="5572012" y="3519377"/>
            <a:ext cx="4925101" cy="3693826"/>
          </a:xfrm>
          <a:prstGeom prst="rect">
            <a:avLst/>
          </a:prstGeom>
        </p:spPr>
      </p:pic>
    </p:spTree>
    <p:extLst>
      <p:ext uri="{BB962C8B-B14F-4D97-AF65-F5344CB8AC3E}">
        <p14:creationId xmlns:p14="http://schemas.microsoft.com/office/powerpoint/2010/main" val="36775780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041119-54F8-309C-1E44-C9E781A5115B}"/>
            </a:ext>
          </a:extLst>
        </p:cNvPr>
        <p:cNvGrpSpPr/>
        <p:nvPr/>
      </p:nvGrpSpPr>
      <p:grpSpPr>
        <a:xfrm>
          <a:off x="0" y="0"/>
          <a:ext cx="0" cy="0"/>
          <a:chOff x="0" y="0"/>
          <a:chExt cx="0" cy="0"/>
        </a:xfrm>
      </p:grpSpPr>
      <p:sp>
        <p:nvSpPr>
          <p:cNvPr id="3" name="Tijdelijke aanduiding voor tekst 2">
            <a:extLst>
              <a:ext uri="{FF2B5EF4-FFF2-40B4-BE49-F238E27FC236}">
                <a16:creationId xmlns:a16="http://schemas.microsoft.com/office/drawing/2014/main" id="{9C0F5691-2602-704D-5537-A37C73FBF6C6}"/>
              </a:ext>
            </a:extLst>
          </p:cNvPr>
          <p:cNvSpPr>
            <a:spLocks noGrp="1"/>
          </p:cNvSpPr>
          <p:nvPr>
            <p:ph type="body" sz="quarter" idx="21"/>
          </p:nvPr>
        </p:nvSpPr>
        <p:spPr>
          <a:xfrm>
            <a:off x="357187" y="315447"/>
            <a:ext cx="3760384" cy="6849281"/>
          </a:xfrm>
        </p:spPr>
        <p:txBody>
          <a:bodyPr lIns="91440" tIns="45720" rIns="91440" bIns="45720" anchor="t"/>
          <a:lstStyle/>
          <a:p>
            <a:r>
              <a:rPr lang="nl-NL" sz="1400" dirty="0">
                <a:solidFill>
                  <a:schemeClr val="accent2"/>
                </a:solidFill>
              </a:rPr>
              <a:t>Over de bijeenkomst </a:t>
            </a:r>
            <a:endParaRPr lang="nl-NL" sz="1400" dirty="0"/>
          </a:p>
          <a:p>
            <a:pPr>
              <a:buNone/>
            </a:pPr>
            <a:endParaRPr lang="nl-NL" dirty="0"/>
          </a:p>
          <a:p>
            <a:r>
              <a:rPr lang="nl-NL" dirty="0"/>
              <a:t>Omwonenden en ondernemers uit de omgeving ontvingen twee weken van tevoren een uitnodiging voor de bijeenkomst per huis-aan-huis-brief. Het verspreidingsgebied omvatte ca. 920 adressen. De bijeenkomst had een inloopkarakter. Dat betekent dat belangstellenden op ieder moment tussen 18.30 en 20.00 uur konden binnenlopen in het Lyceum Vos en een route konden volgen langs informatiepanelen. </a:t>
            </a:r>
          </a:p>
          <a:p>
            <a:r>
              <a:rPr lang="nl-NL" dirty="0"/>
              <a:t> </a:t>
            </a:r>
          </a:p>
          <a:p>
            <a:r>
              <a:rPr lang="nl-NL" dirty="0"/>
              <a:t>Daarop werden onder anderen het plan, nieuwe afbeeldingen van het ontwerp, de parkeervoorziening en de bezonningsstudie toegelicht. De ontwikkelaars van FiMek, architectenbureau Common </a:t>
            </a:r>
            <a:r>
              <a:rPr lang="nl-NL" dirty="0" err="1"/>
              <a:t>Affairs</a:t>
            </a:r>
            <a:r>
              <a:rPr lang="nl-NL" dirty="0"/>
              <a:t> en betrokken medewerkers van de gemeente Vlaardingen waren aanwezig om verdere uitleg te geven en in gesprek te gaan met bezoekers. Bezoekers kregen daarnaast de mogelijkheid om hun algemene reacties te delen door middel van post-its, die zij op daarvoor ingerichte informatieborden konden plaatsen. Deze reacties zijn verwerkt in het verslag. </a:t>
            </a:r>
          </a:p>
          <a:p>
            <a:r>
              <a:rPr lang="nl-NL" dirty="0"/>
              <a:t> </a:t>
            </a:r>
          </a:p>
          <a:p>
            <a:r>
              <a:rPr lang="nl-NL" dirty="0"/>
              <a:t> </a:t>
            </a:r>
          </a:p>
          <a:p>
            <a:r>
              <a:rPr lang="nl-NL" dirty="0"/>
              <a:t>Tijdens de bijeenkomst werd het projectteam door oplettende aanwezigen gewezen op een fout op het paneel waarop de bezonningsstudie werd afgebeeld. Door een fout bij de opmaak bleek de bezonningsstudie niet helemaal juist. De juiste bezonningsstudie is te vinden op de website </a:t>
            </a:r>
            <a:r>
              <a:rPr lang="nl-NL" u="sng" dirty="0">
                <a:hlinkClick r:id="rId2"/>
              </a:rPr>
              <a:t>www.vernieuwingdeloper2.nl</a:t>
            </a:r>
            <a:r>
              <a:rPr lang="nl-NL" dirty="0"/>
              <a:t>. </a:t>
            </a:r>
          </a:p>
          <a:p>
            <a:r>
              <a:rPr lang="nl-NL" b="1" dirty="0"/>
              <a:t> </a:t>
            </a:r>
          </a:p>
          <a:p>
            <a:endParaRPr lang="nl-NL" dirty="0"/>
          </a:p>
          <a:p>
            <a:endParaRPr lang="nl-NL" noProof="0" dirty="0"/>
          </a:p>
          <a:p>
            <a:endParaRPr lang="nl-NL" noProof="0" dirty="0"/>
          </a:p>
        </p:txBody>
      </p:sp>
      <p:sp>
        <p:nvSpPr>
          <p:cNvPr id="2" name="Tekstvak 1">
            <a:extLst>
              <a:ext uri="{FF2B5EF4-FFF2-40B4-BE49-F238E27FC236}">
                <a16:creationId xmlns:a16="http://schemas.microsoft.com/office/drawing/2014/main" id="{D0513441-B4AF-53E4-1B8B-259998E25C42}"/>
              </a:ext>
            </a:extLst>
          </p:cNvPr>
          <p:cNvSpPr txBox="1"/>
          <p:nvPr/>
        </p:nvSpPr>
        <p:spPr>
          <a:xfrm>
            <a:off x="10384918" y="7213203"/>
            <a:ext cx="818388" cy="276999"/>
          </a:xfrm>
          <a:prstGeom prst="rect">
            <a:avLst/>
          </a:prstGeom>
          <a:noFill/>
        </p:spPr>
        <p:txBody>
          <a:bodyPr wrap="square" rtlCol="0">
            <a:spAutoFit/>
          </a:bodyPr>
          <a:lstStyle/>
          <a:p>
            <a:r>
              <a:rPr lang="nl-NL" sz="1200" dirty="0">
                <a:solidFill>
                  <a:schemeClr val="bg1"/>
                </a:solidFill>
              </a:rPr>
              <a:t>4</a:t>
            </a:r>
          </a:p>
        </p:txBody>
      </p:sp>
      <p:sp>
        <p:nvSpPr>
          <p:cNvPr id="7" name="Tijdelijke aanduiding voor tekst 1">
            <a:extLst>
              <a:ext uri="{FF2B5EF4-FFF2-40B4-BE49-F238E27FC236}">
                <a16:creationId xmlns:a16="http://schemas.microsoft.com/office/drawing/2014/main" id="{8466B211-E394-7DC2-7D82-7077215A7B18}"/>
              </a:ext>
            </a:extLst>
          </p:cNvPr>
          <p:cNvSpPr>
            <a:spLocks noGrp="1"/>
          </p:cNvSpPr>
          <p:nvPr>
            <p:ph type="body" sz="quarter" idx="17"/>
          </p:nvPr>
        </p:nvSpPr>
        <p:spPr>
          <a:xfrm>
            <a:off x="5867400" y="647637"/>
            <a:ext cx="4467226" cy="6184900"/>
          </a:xfrm>
        </p:spPr>
        <p:txBody>
          <a:bodyPr>
            <a:normAutofit/>
          </a:bodyPr>
          <a:lstStyle/>
          <a:p>
            <a:pPr algn="r">
              <a:lnSpc>
                <a:spcPct val="150000"/>
              </a:lnSpc>
            </a:pPr>
            <a:endParaRPr lang="nl-NL" sz="1800" b="0" dirty="0"/>
          </a:p>
          <a:p>
            <a:pPr algn="r">
              <a:lnSpc>
                <a:spcPct val="150000"/>
              </a:lnSpc>
            </a:pPr>
            <a:endParaRPr lang="nl-NL" sz="1800" b="0" dirty="0"/>
          </a:p>
          <a:p>
            <a:pPr algn="r">
              <a:lnSpc>
                <a:spcPct val="150000"/>
              </a:lnSpc>
            </a:pPr>
            <a:endParaRPr lang="nl-NL" sz="1800" b="0" dirty="0"/>
          </a:p>
          <a:p>
            <a:pPr>
              <a:lnSpc>
                <a:spcPct val="150000"/>
              </a:lnSpc>
            </a:pPr>
            <a:endParaRPr lang="nl-NL" dirty="0"/>
          </a:p>
          <a:p>
            <a:pPr>
              <a:lnSpc>
                <a:spcPct val="150000"/>
              </a:lnSpc>
            </a:pPr>
            <a:endParaRPr lang="nl-NL" dirty="0"/>
          </a:p>
        </p:txBody>
      </p:sp>
      <p:pic>
        <p:nvPicPr>
          <p:cNvPr id="5" name="Afbeelding 4">
            <a:extLst>
              <a:ext uri="{FF2B5EF4-FFF2-40B4-BE49-F238E27FC236}">
                <a16:creationId xmlns:a16="http://schemas.microsoft.com/office/drawing/2014/main" id="{9601AA87-F51C-9EF9-964D-68992650A4A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27885" y="212651"/>
            <a:ext cx="4961860" cy="3721395"/>
          </a:xfrm>
          <a:prstGeom prst="rect">
            <a:avLst/>
          </a:prstGeom>
        </p:spPr>
      </p:pic>
    </p:spTree>
    <p:extLst>
      <p:ext uri="{BB962C8B-B14F-4D97-AF65-F5344CB8AC3E}">
        <p14:creationId xmlns:p14="http://schemas.microsoft.com/office/powerpoint/2010/main" val="33089917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tekst 2">
            <a:extLst>
              <a:ext uri="{FF2B5EF4-FFF2-40B4-BE49-F238E27FC236}">
                <a16:creationId xmlns:a16="http://schemas.microsoft.com/office/drawing/2014/main" id="{C05400B4-8A57-D77F-7BFC-E3147162629C}"/>
              </a:ext>
            </a:extLst>
          </p:cNvPr>
          <p:cNvSpPr>
            <a:spLocks noGrp="1"/>
          </p:cNvSpPr>
          <p:nvPr>
            <p:ph type="body" sz="quarter" idx="18"/>
          </p:nvPr>
        </p:nvSpPr>
        <p:spPr>
          <a:prstGeom prst="rect">
            <a:avLst/>
          </a:prstGeom>
        </p:spPr>
        <p:txBody>
          <a:bodyPr/>
          <a:lstStyle/>
          <a:p>
            <a:r>
              <a:rPr lang="nl-NL" noProof="0" dirty="0"/>
              <a:t>Reacties &amp; sfeer</a:t>
            </a:r>
          </a:p>
        </p:txBody>
      </p:sp>
    </p:spTree>
    <p:extLst>
      <p:ext uri="{BB962C8B-B14F-4D97-AF65-F5344CB8AC3E}">
        <p14:creationId xmlns:p14="http://schemas.microsoft.com/office/powerpoint/2010/main" val="34348529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tekst 2">
            <a:extLst>
              <a:ext uri="{FF2B5EF4-FFF2-40B4-BE49-F238E27FC236}">
                <a16:creationId xmlns:a16="http://schemas.microsoft.com/office/drawing/2014/main" id="{8A47CE44-A93B-7699-8BCF-16E4DE110A23}"/>
              </a:ext>
            </a:extLst>
          </p:cNvPr>
          <p:cNvSpPr>
            <a:spLocks noGrp="1"/>
          </p:cNvSpPr>
          <p:nvPr>
            <p:ph type="body" sz="quarter" idx="21"/>
          </p:nvPr>
        </p:nvSpPr>
        <p:spPr>
          <a:xfrm>
            <a:off x="357187" y="315447"/>
            <a:ext cx="3760384" cy="6849281"/>
          </a:xfrm>
        </p:spPr>
        <p:txBody>
          <a:bodyPr lIns="91440" tIns="45720" rIns="91440" bIns="45720" anchor="t"/>
          <a:lstStyle/>
          <a:p>
            <a:r>
              <a:rPr lang="nl-NL" sz="1400" b="1" dirty="0">
                <a:solidFill>
                  <a:schemeClr val="accent2"/>
                </a:solidFill>
              </a:rPr>
              <a:t>Algemeen beeld</a:t>
            </a:r>
          </a:p>
          <a:p>
            <a:endParaRPr lang="nl-NL" sz="1400" b="1" dirty="0"/>
          </a:p>
          <a:p>
            <a:r>
              <a:rPr lang="nl-NL" dirty="0"/>
              <a:t>Over het algemeen was er veel belangstelling voor het plan. Veel aanwezigen stelden vragen over de huurprijzen van de appartementen. Daarnaast gaven enkele bezoekers aan dat de nadruk tijdens de informatievoorziening met name lag op het gebouw, de parkeervoorziening en de supermarkt.</a:t>
            </a:r>
          </a:p>
          <a:p>
            <a:r>
              <a:rPr lang="nl-NL" dirty="0"/>
              <a:t>Voor een volgende bijeenkomst is een aantal praktische aandachtspunten benoemd. Zo werd aangegeven dat de leesbaarheid van het inrichtingsplan verbeterd kan worden. Enkele aanwezigen misten straatnamen op de tekening, waardoor het lastig was om de locatie goed te duiden. Ook werd verzocht om een grotere uitsnede van het plangebied op te nemen, ter ondersteuning van het overzicht.</a:t>
            </a:r>
          </a:p>
          <a:p>
            <a:r>
              <a:rPr lang="nl-NL" b="1" dirty="0"/>
              <a:t> </a:t>
            </a:r>
          </a:p>
          <a:p>
            <a:r>
              <a:rPr lang="nl-NL" sz="1400" b="1" dirty="0">
                <a:solidFill>
                  <a:schemeClr val="accent2"/>
                </a:solidFill>
              </a:rPr>
              <a:t>Ontsluiting</a:t>
            </a:r>
          </a:p>
          <a:p>
            <a:endParaRPr lang="nl-NL" sz="1400" b="1" dirty="0"/>
          </a:p>
          <a:p>
            <a:r>
              <a:rPr lang="nl-NL" dirty="0"/>
              <a:t>Ontsluiting was, net als tijdens de vorige bijeenkomst, een belangrijk gespreksonderwerp. De reacties hierop waren gemengd. Een deel van de aanwezigen stond positief tegenover de voorgestelde oplossing voor het inpandig laden en lossen van vrachtwagens. Tegelijkertijd werden diverse vragen en aandachtspunten naar voren gebracht en uitte een enkeling zich kritisch over het plan.</a:t>
            </a:r>
          </a:p>
          <a:p>
            <a:r>
              <a:rPr lang="nl-NL" dirty="0"/>
              <a:t>Met name de positie van de nieuwe inrit werd veelvuldig besproken. Verschillende aanwezigen gaven aan een voorkeur te hebben voor situering in het verlengde van de Albertine Agneslaan. Daartegenover gaf een bewoner van deze straat aan bezwaren te hebben tegen een inrit nabij haar woning.</a:t>
            </a:r>
          </a:p>
          <a:p>
            <a:r>
              <a:rPr lang="nl-NL" dirty="0"/>
              <a:t> </a:t>
            </a:r>
          </a:p>
          <a:p>
            <a:pPr>
              <a:lnSpc>
                <a:spcPct val="100000"/>
              </a:lnSpc>
            </a:pPr>
            <a:endParaRPr lang="nl-NL" noProof="0" dirty="0"/>
          </a:p>
        </p:txBody>
      </p:sp>
      <p:sp>
        <p:nvSpPr>
          <p:cNvPr id="4" name="Tekstvak 3">
            <a:extLst>
              <a:ext uri="{FF2B5EF4-FFF2-40B4-BE49-F238E27FC236}">
                <a16:creationId xmlns:a16="http://schemas.microsoft.com/office/drawing/2014/main" id="{A10E3FF6-B9B5-F644-A7B9-D474F8ED2E10}"/>
              </a:ext>
            </a:extLst>
          </p:cNvPr>
          <p:cNvSpPr txBox="1"/>
          <p:nvPr/>
        </p:nvSpPr>
        <p:spPr>
          <a:xfrm>
            <a:off x="10384918" y="7213203"/>
            <a:ext cx="818388" cy="276999"/>
          </a:xfrm>
          <a:prstGeom prst="rect">
            <a:avLst/>
          </a:prstGeom>
          <a:noFill/>
        </p:spPr>
        <p:txBody>
          <a:bodyPr wrap="square" rtlCol="0">
            <a:spAutoFit/>
          </a:bodyPr>
          <a:lstStyle/>
          <a:p>
            <a:r>
              <a:rPr lang="nl-NL" sz="1200" dirty="0">
                <a:solidFill>
                  <a:schemeClr val="bg1"/>
                </a:solidFill>
              </a:rPr>
              <a:t>6</a:t>
            </a:r>
          </a:p>
        </p:txBody>
      </p:sp>
      <p:pic>
        <p:nvPicPr>
          <p:cNvPr id="5" name="Afbeelding 4">
            <a:extLst>
              <a:ext uri="{FF2B5EF4-FFF2-40B4-BE49-F238E27FC236}">
                <a16:creationId xmlns:a16="http://schemas.microsoft.com/office/drawing/2014/main" id="{C6E3FBDE-641D-72EA-BB41-D266C36A2AA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4077097" y="944960"/>
            <a:ext cx="7559675" cy="5669756"/>
          </a:xfrm>
          <a:prstGeom prst="rect">
            <a:avLst/>
          </a:prstGeom>
        </p:spPr>
      </p:pic>
    </p:spTree>
    <p:extLst>
      <p:ext uri="{BB962C8B-B14F-4D97-AF65-F5344CB8AC3E}">
        <p14:creationId xmlns:p14="http://schemas.microsoft.com/office/powerpoint/2010/main" val="27987254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E1B967-5D9A-3CE2-E1FD-B39076B1D8D2}"/>
            </a:ext>
          </a:extLst>
        </p:cNvPr>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FC8A99CB-6CFE-493E-940A-ED109B0DD0D7}"/>
              </a:ext>
            </a:extLst>
          </p:cNvPr>
          <p:cNvSpPr>
            <a:spLocks noGrp="1"/>
          </p:cNvSpPr>
          <p:nvPr>
            <p:ph type="body" sz="quarter" idx="17"/>
          </p:nvPr>
        </p:nvSpPr>
        <p:spPr>
          <a:xfrm>
            <a:off x="5867400" y="687387"/>
            <a:ext cx="4467226" cy="6184900"/>
          </a:xfrm>
        </p:spPr>
        <p:txBody>
          <a:bodyPr>
            <a:normAutofit/>
          </a:bodyPr>
          <a:lstStyle/>
          <a:p>
            <a:r>
              <a:rPr lang="nl-NL" dirty="0"/>
              <a:t>“Smaken verschillen, maar ik vind het mooi”</a:t>
            </a:r>
          </a:p>
          <a:p>
            <a:endParaRPr lang="nl-NL" dirty="0"/>
          </a:p>
          <a:p>
            <a:endParaRPr lang="nl-NL" dirty="0"/>
          </a:p>
        </p:txBody>
      </p:sp>
      <p:sp>
        <p:nvSpPr>
          <p:cNvPr id="3" name="Tijdelijke aanduiding voor tekst 2">
            <a:extLst>
              <a:ext uri="{FF2B5EF4-FFF2-40B4-BE49-F238E27FC236}">
                <a16:creationId xmlns:a16="http://schemas.microsoft.com/office/drawing/2014/main" id="{E1F5E4D1-BBDB-0F0A-3BD9-2096A5F78F77}"/>
              </a:ext>
            </a:extLst>
          </p:cNvPr>
          <p:cNvSpPr>
            <a:spLocks noGrp="1"/>
          </p:cNvSpPr>
          <p:nvPr>
            <p:ph type="body" sz="quarter" idx="21"/>
          </p:nvPr>
        </p:nvSpPr>
        <p:spPr>
          <a:xfrm>
            <a:off x="357186" y="315447"/>
            <a:ext cx="3760383" cy="6849281"/>
          </a:xfrm>
        </p:spPr>
        <p:txBody>
          <a:bodyPr lIns="91440" tIns="45720" rIns="91440" bIns="45720" anchor="t"/>
          <a:lstStyle/>
          <a:p>
            <a:r>
              <a:rPr lang="nl-NL" sz="1400" b="1" dirty="0">
                <a:solidFill>
                  <a:schemeClr val="accent2"/>
                </a:solidFill>
              </a:rPr>
              <a:t>Over de bijeenkomst </a:t>
            </a:r>
          </a:p>
          <a:p>
            <a:endParaRPr lang="nl-NL" sz="1400" b="1" dirty="0">
              <a:solidFill>
                <a:schemeClr val="accent2"/>
              </a:solidFill>
            </a:endParaRPr>
          </a:p>
          <a:p>
            <a:pPr>
              <a:lnSpc>
                <a:spcPct val="100000"/>
              </a:lnSpc>
            </a:pPr>
            <a:r>
              <a:rPr lang="nl-NL" dirty="0"/>
              <a:t>Ten aanzien van de verkeersstructuur werd onder andere de suggestie gedaan om een eenrichtingsweg te realiseren in de richting van de Lepelaarssingel, parallel aan de trambaan langs de Loperweg. Daarnaast werd gevraagd of het mogelijk is de nieuwe inrit al vóór de sloop van de Jumbo aan te leggen, in het kader van de fasering van de werkzaamheden.</a:t>
            </a:r>
          </a:p>
          <a:p>
            <a:r>
              <a:rPr lang="nl-NL" dirty="0"/>
              <a:t> </a:t>
            </a:r>
          </a:p>
          <a:p>
            <a:pPr>
              <a:lnSpc>
                <a:spcPct val="100000"/>
              </a:lnSpc>
            </a:pPr>
            <a:r>
              <a:rPr lang="nl-NL" dirty="0"/>
              <a:t>Het ingetekende zebrapad over de Charlotte de Bourbonlaan werd positief ontvangen. Tegelijkertijd leven er bredere zorgen over de verkeersveiligheid, onder meer bij de nieuwe oversteek en de aansluiting op de </a:t>
            </a:r>
            <a:r>
              <a:rPr lang="nl-NL" dirty="0" err="1"/>
              <a:t>Holysingel</a:t>
            </a:r>
            <a:r>
              <a:rPr lang="nl-NL" dirty="0"/>
              <a:t>. In dat kader werd voorgesteld om bij een herinrichting van de hoofdweg ook </a:t>
            </a:r>
            <a:r>
              <a:rPr lang="nl-NL" dirty="0" err="1"/>
              <a:t>snelheidsremmende</a:t>
            </a:r>
            <a:r>
              <a:rPr lang="nl-NL" dirty="0"/>
              <a:t> maatregelen, zoals drempels, toe te passen. Ook werd de wens uitgesproken voor een vrijliggend fietspad tussen de flats richting </a:t>
            </a:r>
            <a:r>
              <a:rPr lang="nl-NL" dirty="0" err="1"/>
              <a:t>Holy</a:t>
            </a:r>
            <a:r>
              <a:rPr lang="nl-NL" dirty="0"/>
              <a:t> Noord.</a:t>
            </a:r>
          </a:p>
          <a:p>
            <a:r>
              <a:rPr lang="nl-NL" dirty="0"/>
              <a:t> </a:t>
            </a:r>
          </a:p>
          <a:p>
            <a:r>
              <a:rPr lang="nl-NL" dirty="0"/>
              <a:t>Een specifiek aandachtspunt is de fietsroute die ook als calamiteitenroute dient. Enkele aanwezigen gaven aan te twijfelen aan de praktische werking hiervan, met name in noodsituaties waarbij mogelijke conflicten tussen fietsers en hulpdiensten worden voorzien.</a:t>
            </a:r>
          </a:p>
          <a:p>
            <a:endParaRPr lang="nl-NL" b="1" dirty="0"/>
          </a:p>
          <a:p>
            <a:endParaRPr lang="nl-NL" dirty="0"/>
          </a:p>
          <a:p>
            <a:endParaRPr lang="nl-NL" sz="1400" dirty="0"/>
          </a:p>
          <a:p>
            <a:pPr>
              <a:lnSpc>
                <a:spcPct val="100000"/>
              </a:lnSpc>
            </a:pPr>
            <a:endParaRPr lang="nl-NL" dirty="0"/>
          </a:p>
        </p:txBody>
      </p:sp>
      <p:sp>
        <p:nvSpPr>
          <p:cNvPr id="4" name="Tekstvak 3">
            <a:extLst>
              <a:ext uri="{FF2B5EF4-FFF2-40B4-BE49-F238E27FC236}">
                <a16:creationId xmlns:a16="http://schemas.microsoft.com/office/drawing/2014/main" id="{DBF92EDB-90B1-43B8-B556-BFBB4E77B1D2}"/>
              </a:ext>
            </a:extLst>
          </p:cNvPr>
          <p:cNvSpPr txBox="1"/>
          <p:nvPr/>
        </p:nvSpPr>
        <p:spPr>
          <a:xfrm>
            <a:off x="10384918" y="7213203"/>
            <a:ext cx="818388" cy="276999"/>
          </a:xfrm>
          <a:prstGeom prst="rect">
            <a:avLst/>
          </a:prstGeom>
          <a:noFill/>
        </p:spPr>
        <p:txBody>
          <a:bodyPr wrap="square" rtlCol="0">
            <a:spAutoFit/>
          </a:bodyPr>
          <a:lstStyle/>
          <a:p>
            <a:r>
              <a:rPr lang="nl-NL" sz="1200" dirty="0">
                <a:solidFill>
                  <a:schemeClr val="bg1"/>
                </a:solidFill>
              </a:rPr>
              <a:t>7</a:t>
            </a:r>
          </a:p>
        </p:txBody>
      </p:sp>
    </p:spTree>
    <p:extLst>
      <p:ext uri="{BB962C8B-B14F-4D97-AF65-F5344CB8AC3E}">
        <p14:creationId xmlns:p14="http://schemas.microsoft.com/office/powerpoint/2010/main" val="21653816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A2B519-6DE9-A9AA-9070-09735D6996C7}"/>
            </a:ext>
          </a:extLst>
        </p:cNvPr>
        <p:cNvGrpSpPr/>
        <p:nvPr/>
      </p:nvGrpSpPr>
      <p:grpSpPr>
        <a:xfrm>
          <a:off x="0" y="0"/>
          <a:ext cx="0" cy="0"/>
          <a:chOff x="0" y="0"/>
          <a:chExt cx="0" cy="0"/>
        </a:xfrm>
      </p:grpSpPr>
      <p:sp>
        <p:nvSpPr>
          <p:cNvPr id="9" name="Tijdelijke aanduiding voor tekst 1">
            <a:extLst>
              <a:ext uri="{FF2B5EF4-FFF2-40B4-BE49-F238E27FC236}">
                <a16:creationId xmlns:a16="http://schemas.microsoft.com/office/drawing/2014/main" id="{A7F943B5-A1E5-021B-5DA9-D2190163CA6B}"/>
              </a:ext>
            </a:extLst>
          </p:cNvPr>
          <p:cNvSpPr txBox="1">
            <a:spLocks/>
          </p:cNvSpPr>
          <p:nvPr/>
        </p:nvSpPr>
        <p:spPr>
          <a:xfrm>
            <a:off x="5932967" y="333647"/>
            <a:ext cx="4319398" cy="6791934"/>
          </a:xfrm>
          <a:prstGeom prst="rect">
            <a:avLst/>
          </a:prstGeom>
          <a:effectLst/>
        </p:spPr>
        <p:txBody>
          <a:bodyPr lIns="91440" tIns="45720" rIns="91440" bIns="45720" anchor="t">
            <a:noAutofit/>
          </a:bodyPr>
          <a:lstStyle>
            <a:lvl1pPr marL="0" indent="0" algn="l" defTabSz="1007943" rtl="0" eaLnBrk="1" latinLnBrk="0" hangingPunct="1">
              <a:lnSpc>
                <a:spcPct val="104000"/>
              </a:lnSpc>
              <a:spcBef>
                <a:spcPts val="0"/>
              </a:spcBef>
              <a:spcAft>
                <a:spcPts val="1400"/>
              </a:spcAft>
              <a:buFont typeface="Arial" panose="020B0604020202020204" pitchFamily="34" charset="0"/>
              <a:buChar char="​"/>
              <a:defRPr sz="1800" b="1" u="none" kern="1200">
                <a:solidFill>
                  <a:schemeClr val="accent2"/>
                </a:solidFill>
                <a:latin typeface="+mn-lt"/>
                <a:ea typeface="+mn-ea"/>
                <a:cs typeface="+mn-cs"/>
              </a:defRPr>
            </a:lvl1pPr>
            <a:lvl2pPr marL="0" indent="0" algn="l" defTabSz="1007943" rtl="0" eaLnBrk="1" latinLnBrk="0" hangingPunct="1">
              <a:lnSpc>
                <a:spcPct val="104000"/>
              </a:lnSpc>
              <a:spcBef>
                <a:spcPts val="0"/>
              </a:spcBef>
              <a:buFont typeface="Arial" panose="020B0604020202020204" pitchFamily="34" charset="0"/>
              <a:buChar char="​"/>
              <a:defRPr sz="1200" kern="1200">
                <a:solidFill>
                  <a:schemeClr val="tx1"/>
                </a:solidFill>
                <a:latin typeface="+mj-lt"/>
                <a:ea typeface="+mn-ea"/>
                <a:cs typeface="+mn-cs"/>
              </a:defRPr>
            </a:lvl2pPr>
            <a:lvl3pPr marL="144000" indent="-144000" algn="l" defTabSz="1007943" rtl="0" eaLnBrk="1" latinLnBrk="0" hangingPunct="1">
              <a:lnSpc>
                <a:spcPct val="90000"/>
              </a:lnSpc>
              <a:spcBef>
                <a:spcPts val="0"/>
              </a:spcBef>
              <a:buFont typeface="Arial" panose="020B0604020202020204" pitchFamily="34" charset="0"/>
              <a:buChar char="•"/>
              <a:defRPr sz="1200" kern="1200">
                <a:solidFill>
                  <a:schemeClr val="tx1"/>
                </a:solidFill>
                <a:latin typeface="+mn-lt"/>
                <a:ea typeface="+mn-ea"/>
                <a:cs typeface="+mn-cs"/>
              </a:defRPr>
            </a:lvl3pPr>
            <a:lvl4pPr marL="0" indent="0" algn="l" defTabSz="1007943" rtl="0" eaLnBrk="1" latinLnBrk="0" hangingPunct="1">
              <a:lnSpc>
                <a:spcPct val="104000"/>
              </a:lnSpc>
              <a:spcBef>
                <a:spcPts val="0"/>
              </a:spcBef>
              <a:buFontTx/>
              <a:buNone/>
              <a:defRPr sz="1200" b="1" kern="1200">
                <a:solidFill>
                  <a:schemeClr val="tx1"/>
                </a:solidFill>
                <a:latin typeface="+mn-lt"/>
                <a:ea typeface="+mn-ea"/>
                <a:cs typeface="+mn-cs"/>
              </a:defRPr>
            </a:lvl4pPr>
            <a:lvl5pPr marL="2267872"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5pPr>
            <a:lvl6pPr marL="2771844"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6pPr>
            <a:lvl7pPr marL="3275815"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7pPr>
            <a:lvl8pPr marL="3779787"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8pPr>
            <a:lvl9pPr marL="4283758"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9pPr>
          </a:lstStyle>
          <a:p>
            <a:pPr>
              <a:lnSpc>
                <a:spcPct val="120000"/>
              </a:lnSpc>
            </a:pPr>
            <a:r>
              <a:rPr lang="nl-NL" sz="1400" dirty="0"/>
              <a:t>Parkeren</a:t>
            </a:r>
          </a:p>
          <a:p>
            <a:pPr>
              <a:lnSpc>
                <a:spcPct val="100000"/>
              </a:lnSpc>
            </a:pPr>
            <a:r>
              <a:rPr lang="nl-NL" sz="1200" b="0" dirty="0">
                <a:solidFill>
                  <a:schemeClr val="tx1"/>
                </a:solidFill>
              </a:rPr>
              <a:t>Veel aanwezigen reageerden positief op de voorgenomen parkeervoorziening en de uitbreiding van het aantal parkeerplaatsen. Daarbij werd met name gewaardeerd dat geparkeerde auto’s, in tegenstelling tot eerdere ontwerpen, niet meer zichtbaar zijn vanuit het wooncomplex.</a:t>
            </a:r>
          </a:p>
          <a:p>
            <a:pPr>
              <a:lnSpc>
                <a:spcPct val="100000"/>
              </a:lnSpc>
            </a:pPr>
            <a:r>
              <a:rPr lang="nl-NL" sz="1200" b="0" dirty="0">
                <a:solidFill>
                  <a:schemeClr val="tx1"/>
                </a:solidFill>
              </a:rPr>
              <a:t>Tegelijkertijd leefde de verwachting dat de geplande capaciteit mogelijk onvoldoende zal zijn om de bestaande parkeerdruk in de wijk volledig te verlichten. Ook werd aandacht gevraagd voor de parkeersituatie tijdens de bouwfase, aangezien de parkeerdruk in de huidige situatie al als hoog wordt ervaren. Daarnaast werd door meerdere aanwezigen de wens uitgesproken om het parkeerdek buiten openingstijden van de supermarkt af te sluiten om de veiligheid te garanderen. </a:t>
            </a:r>
          </a:p>
          <a:p>
            <a:pPr>
              <a:lnSpc>
                <a:spcPct val="120000"/>
              </a:lnSpc>
            </a:pPr>
            <a:r>
              <a:rPr lang="nl-NL" sz="1400" dirty="0"/>
              <a:t>Expeditie</a:t>
            </a:r>
          </a:p>
          <a:p>
            <a:pPr>
              <a:lnSpc>
                <a:spcPct val="100000"/>
              </a:lnSpc>
            </a:pPr>
            <a:r>
              <a:rPr lang="nl-NL" sz="1200" b="0" dirty="0">
                <a:solidFill>
                  <a:schemeClr val="tx1"/>
                </a:solidFill>
              </a:rPr>
              <a:t>Rondom het vrachtverkeer en de logistieke afwikkeling werden diverse zorgen geuit. Bewoners gaven aan te vrezen dat vrachtverkeer voor de omliggende winkels niet altijd gebruik zal maken van de keerlus en daardoor door de wijk zal rijden. Er werd opgemerkt dat de keerlus in de huidige situatie wel eens wordt geblokkeerd door geparkeerde voertuigen. Ook werden vragen gesteld over de praktische uitvoerbaarheid van de geplande rijroutes. Zo werd getwijfeld of vrachtwagens gebruik zullen maken van de schuine inrit zoals ingetekend, en werd aangegeven dat de bocht richting de Frederik Hendriklaan (westzijde) mogelijk te krap is voor vrachtverkeer. Het voorstel om een wachtplek voor vrachtwagens van de supermarkt in te richten, werd positief ontvangen. Daarbij werd wel de vraag gesteld hoe wordt omgegaan met situaties waarin meerdere vrachtwagens gelijktijdig arriveren, bijvoorbeeld in het geval van een derde wachtende vrachtwagen.</a:t>
            </a:r>
          </a:p>
        </p:txBody>
      </p:sp>
      <p:sp>
        <p:nvSpPr>
          <p:cNvPr id="3" name="Tekstvak 2">
            <a:extLst>
              <a:ext uri="{FF2B5EF4-FFF2-40B4-BE49-F238E27FC236}">
                <a16:creationId xmlns:a16="http://schemas.microsoft.com/office/drawing/2014/main" id="{2BB76454-CE6B-F16F-280F-44F08DA86149}"/>
              </a:ext>
            </a:extLst>
          </p:cNvPr>
          <p:cNvSpPr txBox="1"/>
          <p:nvPr/>
        </p:nvSpPr>
        <p:spPr>
          <a:xfrm>
            <a:off x="10384918" y="7213203"/>
            <a:ext cx="818388" cy="276999"/>
          </a:xfrm>
          <a:prstGeom prst="rect">
            <a:avLst/>
          </a:prstGeom>
          <a:noFill/>
        </p:spPr>
        <p:txBody>
          <a:bodyPr wrap="square" rtlCol="0">
            <a:spAutoFit/>
          </a:bodyPr>
          <a:lstStyle/>
          <a:p>
            <a:r>
              <a:rPr lang="nl-NL" sz="1200" dirty="0"/>
              <a:t>8</a:t>
            </a:r>
          </a:p>
        </p:txBody>
      </p:sp>
      <p:pic>
        <p:nvPicPr>
          <p:cNvPr id="4" name="Afbeelding 3">
            <a:extLst>
              <a:ext uri="{FF2B5EF4-FFF2-40B4-BE49-F238E27FC236}">
                <a16:creationId xmlns:a16="http://schemas.microsoft.com/office/drawing/2014/main" id="{719FBADC-EC22-EC7B-3D1C-4D81B22F8A2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4167" y="1020727"/>
            <a:ext cx="4791739" cy="3593804"/>
          </a:xfrm>
          <a:prstGeom prst="rect">
            <a:avLst/>
          </a:prstGeom>
        </p:spPr>
      </p:pic>
    </p:spTree>
    <p:extLst>
      <p:ext uri="{BB962C8B-B14F-4D97-AF65-F5344CB8AC3E}">
        <p14:creationId xmlns:p14="http://schemas.microsoft.com/office/powerpoint/2010/main" val="30871360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E70B44-CF29-A455-2E83-58373EBE37FF}"/>
            </a:ext>
          </a:extLst>
        </p:cNvPr>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A09B1DF7-9503-C065-E35B-0293B96F235E}"/>
              </a:ext>
            </a:extLst>
          </p:cNvPr>
          <p:cNvSpPr>
            <a:spLocks noGrp="1"/>
          </p:cNvSpPr>
          <p:nvPr>
            <p:ph type="body" sz="quarter" idx="14"/>
          </p:nvPr>
        </p:nvSpPr>
        <p:spPr>
          <a:xfrm>
            <a:off x="6454098" y="320824"/>
            <a:ext cx="3760384" cy="6892379"/>
          </a:xfrm>
        </p:spPr>
        <p:txBody>
          <a:bodyPr lIns="91440" tIns="45720" rIns="91440" bIns="45720" anchor="t">
            <a:normAutofit/>
          </a:bodyPr>
          <a:lstStyle/>
          <a:p>
            <a:r>
              <a:rPr lang="nl-NL" sz="1400" noProof="0" dirty="0"/>
              <a:t>Gebouw, programma, bezonning en zichtlijnen</a:t>
            </a:r>
            <a:endParaRPr lang="nl-NL" sz="1400" dirty="0"/>
          </a:p>
          <a:p>
            <a:pPr>
              <a:lnSpc>
                <a:spcPct val="100000"/>
              </a:lnSpc>
            </a:pPr>
            <a:r>
              <a:rPr lang="nl-NL" sz="1200" b="0" dirty="0">
                <a:solidFill>
                  <a:schemeClr val="tx1"/>
                </a:solidFill>
              </a:rPr>
              <a:t>Het uiterlijk van het gebouw werd overwegend positief ontvangen. De getoonde beelden gaven volgens aanwezigen een duidelijker beeld dan tijdens de vorige bijeenkomst. Meerdere aanwezigen vonden dat het gebouw een aantrekkelijke uitstraling heeft. </a:t>
            </a:r>
          </a:p>
          <a:p>
            <a:pPr>
              <a:lnSpc>
                <a:spcPct val="100000"/>
              </a:lnSpc>
            </a:pPr>
            <a:r>
              <a:rPr lang="nl-NL" sz="1200" b="0" dirty="0">
                <a:solidFill>
                  <a:schemeClr val="tx1"/>
                </a:solidFill>
              </a:rPr>
              <a:t>Ook het woonprogramma werd op onderdelen positief beoordeeld. Een aantal bewoners vond het goed dat de woningen levensloopbestendig worden. Daarnaast werd positief ontvangen dat er ook grotere appartementen in het plan zijn opgenomen. Op de post-its werd daarnaast de wens genoemd om woningen voor ouderen te realiseren, zodat doorstroming vanuit rijtjeshuizen op gang kan komen.</a:t>
            </a:r>
          </a:p>
          <a:p>
            <a:pPr>
              <a:lnSpc>
                <a:spcPct val="100000"/>
              </a:lnSpc>
            </a:pPr>
            <a:r>
              <a:rPr lang="nl-NL" sz="1200" b="0" dirty="0">
                <a:solidFill>
                  <a:schemeClr val="tx1"/>
                </a:solidFill>
              </a:rPr>
              <a:t>Tegelijkertijd blijven er zorgen over de bouwhoogte. Op enkele post-its werd de hoogte genoemd als punt dat niet aanspreekt. Daarbij werden ook zorgen genoemd over schaduw, privacy, zichtlijnen en de gevolgen voor zonnepanelen in relatie tot de gebouwhoogte.</a:t>
            </a:r>
          </a:p>
          <a:p>
            <a:pPr>
              <a:lnSpc>
                <a:spcPct val="100000"/>
              </a:lnSpc>
              <a:buNone/>
            </a:pPr>
            <a:r>
              <a:rPr lang="nl-NL" sz="1200" b="0" dirty="0">
                <a:solidFill>
                  <a:schemeClr val="tx1"/>
                </a:solidFill>
              </a:rPr>
              <a:t>Hoewel sommige aanwezigen begrip uitspraken voor de komst van appartementen en voor de noodzaak van een hoger gebouw, blijven bezonning, privacy en zichtlijnen belangrijke aandachtspunten.</a:t>
            </a:r>
          </a:p>
        </p:txBody>
      </p:sp>
      <p:sp>
        <p:nvSpPr>
          <p:cNvPr id="3" name="Tekstvak 2">
            <a:extLst>
              <a:ext uri="{FF2B5EF4-FFF2-40B4-BE49-F238E27FC236}">
                <a16:creationId xmlns:a16="http://schemas.microsoft.com/office/drawing/2014/main" id="{B9BABE9F-600E-9A8F-3D36-4DAF85C70CD6}"/>
              </a:ext>
            </a:extLst>
          </p:cNvPr>
          <p:cNvSpPr txBox="1"/>
          <p:nvPr/>
        </p:nvSpPr>
        <p:spPr>
          <a:xfrm>
            <a:off x="10384918" y="7213203"/>
            <a:ext cx="818388" cy="276999"/>
          </a:xfrm>
          <a:prstGeom prst="rect">
            <a:avLst/>
          </a:prstGeom>
          <a:noFill/>
        </p:spPr>
        <p:txBody>
          <a:bodyPr wrap="square" rtlCol="0">
            <a:spAutoFit/>
          </a:bodyPr>
          <a:lstStyle/>
          <a:p>
            <a:r>
              <a:rPr lang="nl-NL" sz="1200" dirty="0"/>
              <a:t>9</a:t>
            </a:r>
          </a:p>
        </p:txBody>
      </p:sp>
      <p:pic>
        <p:nvPicPr>
          <p:cNvPr id="6" name="Afbeelding 5">
            <a:extLst>
              <a:ext uri="{FF2B5EF4-FFF2-40B4-BE49-F238E27FC236}">
                <a16:creationId xmlns:a16="http://schemas.microsoft.com/office/drawing/2014/main" id="{AB365BDA-2C3C-98D5-BD90-A98816090D0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944960" y="960871"/>
            <a:ext cx="7559675" cy="5669756"/>
          </a:xfrm>
          <a:prstGeom prst="rect">
            <a:avLst/>
          </a:prstGeom>
        </p:spPr>
      </p:pic>
    </p:spTree>
    <p:extLst>
      <p:ext uri="{BB962C8B-B14F-4D97-AF65-F5344CB8AC3E}">
        <p14:creationId xmlns:p14="http://schemas.microsoft.com/office/powerpoint/2010/main" val="32282034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9C9FE7-3A52-0E48-7026-37ED781D5C10}"/>
            </a:ext>
          </a:extLst>
        </p:cNvPr>
        <p:cNvGrpSpPr/>
        <p:nvPr/>
      </p:nvGrpSpPr>
      <p:grpSpPr>
        <a:xfrm>
          <a:off x="0" y="0"/>
          <a:ext cx="0" cy="0"/>
          <a:chOff x="0" y="0"/>
          <a:chExt cx="0" cy="0"/>
        </a:xfrm>
      </p:grpSpPr>
      <p:sp>
        <p:nvSpPr>
          <p:cNvPr id="3" name="Tijdelijke aanduiding voor tekst 2">
            <a:extLst>
              <a:ext uri="{FF2B5EF4-FFF2-40B4-BE49-F238E27FC236}">
                <a16:creationId xmlns:a16="http://schemas.microsoft.com/office/drawing/2014/main" id="{86400010-DADC-DC28-AB4A-E1CD16D2F64F}"/>
              </a:ext>
            </a:extLst>
          </p:cNvPr>
          <p:cNvSpPr>
            <a:spLocks noGrp="1"/>
          </p:cNvSpPr>
          <p:nvPr>
            <p:ph type="body" sz="quarter" idx="21"/>
          </p:nvPr>
        </p:nvSpPr>
        <p:spPr>
          <a:xfrm>
            <a:off x="357187" y="315447"/>
            <a:ext cx="3970264" cy="6849281"/>
          </a:xfrm>
        </p:spPr>
        <p:txBody>
          <a:bodyPr lIns="91440" tIns="45720" rIns="91440" bIns="45720" anchor="t"/>
          <a:lstStyle/>
          <a:p>
            <a:r>
              <a:rPr lang="nl-NL" sz="1400" b="1" dirty="0">
                <a:solidFill>
                  <a:schemeClr val="accent2"/>
                </a:solidFill>
              </a:rPr>
              <a:t>Supermarkt en gebruik van het gebied</a:t>
            </a:r>
          </a:p>
          <a:p>
            <a:endParaRPr lang="nl-NL" sz="1400" b="1" dirty="0">
              <a:solidFill>
                <a:schemeClr val="accent2"/>
              </a:solidFill>
            </a:endParaRPr>
          </a:p>
          <a:p>
            <a:r>
              <a:rPr lang="nl-NL" dirty="0"/>
              <a:t>De grotere Jumbo werd door meerdere aanwezigen positief genoemd. Op de post-its werd onder meer aangegeven dat een ruimere Jumbo met een groter assortiment aanspreekt. Ook werd mogelijke geluidsoverlast genoemd, bijvoorbeeld door winkelwagens of een roltrap. Verder vroegen aanwezigen of voetgangers De Loper nog goed kunnen bereiken. Dit vraagt om nadere uitleg over looproutes, zowel in de toekomstige situatie als tijdens de bouw.</a:t>
            </a:r>
          </a:p>
          <a:p>
            <a:r>
              <a:rPr lang="en-US" dirty="0"/>
              <a:t> </a:t>
            </a:r>
            <a:endParaRPr lang="nl-NL" dirty="0"/>
          </a:p>
          <a:p>
            <a:r>
              <a:rPr lang="nl-NL" sz="1400" b="1" dirty="0">
                <a:solidFill>
                  <a:schemeClr val="accent2"/>
                </a:solidFill>
              </a:rPr>
              <a:t>Bouwfase en technische aandachtspunten</a:t>
            </a:r>
          </a:p>
          <a:p>
            <a:endParaRPr lang="nl-NL" sz="1400" b="1" dirty="0">
              <a:solidFill>
                <a:schemeClr val="accent2"/>
              </a:solidFill>
            </a:endParaRPr>
          </a:p>
          <a:p>
            <a:r>
              <a:rPr lang="nl-NL" dirty="0"/>
              <a:t>De bouwfase roept wat zorgen op bij bewoners en ondernemers. Bewoners vroegen of er vervangende parkeerplaatsen komen tijdens de bouw, omdat de parkeerdruk nu al hoog is. Ook werd gevraagd welke heipalen worden toegepast. Veel woningen in de omgeving zijn volgens bewoners gebouwd op houten palen, waardoor zorgen bestaan over verzakkingen. </a:t>
            </a:r>
            <a:r>
              <a:rPr lang="en-US" dirty="0"/>
              <a:t>Verder </a:t>
            </a:r>
            <a:r>
              <a:rPr lang="en-US" dirty="0" err="1"/>
              <a:t>waren</a:t>
            </a:r>
            <a:r>
              <a:rPr lang="en-US" dirty="0"/>
              <a:t> er </a:t>
            </a:r>
            <a:r>
              <a:rPr lang="en-US" dirty="0" err="1"/>
              <a:t>vragen</a:t>
            </a:r>
            <a:r>
              <a:rPr lang="en-US" dirty="0"/>
              <a:t> over de </a:t>
            </a:r>
            <a:r>
              <a:rPr lang="en-US" dirty="0" err="1"/>
              <a:t>supermarkt</a:t>
            </a:r>
            <a:r>
              <a:rPr lang="en-US" dirty="0"/>
              <a:t> </a:t>
            </a:r>
            <a:r>
              <a:rPr lang="en-US" dirty="0" err="1"/>
              <a:t>tijdens</a:t>
            </a:r>
            <a:r>
              <a:rPr lang="en-US" dirty="0"/>
              <a:t> de </a:t>
            </a:r>
            <a:r>
              <a:rPr lang="en-US" dirty="0" err="1"/>
              <a:t>bouwfase</a:t>
            </a:r>
            <a:r>
              <a:rPr lang="en-US" dirty="0"/>
              <a:t>. Zo </a:t>
            </a:r>
            <a:r>
              <a:rPr lang="en-US" dirty="0" err="1"/>
              <a:t>werd</a:t>
            </a:r>
            <a:r>
              <a:rPr lang="en-US" dirty="0"/>
              <a:t> </a:t>
            </a:r>
            <a:r>
              <a:rPr lang="en-US" dirty="0" err="1"/>
              <a:t>gevraagd</a:t>
            </a:r>
            <a:r>
              <a:rPr lang="en-US" dirty="0"/>
              <a:t> of er </a:t>
            </a:r>
            <a:r>
              <a:rPr lang="en-US" dirty="0" err="1"/>
              <a:t>een</a:t>
            </a:r>
            <a:r>
              <a:rPr lang="en-US" dirty="0"/>
              <a:t> </a:t>
            </a:r>
            <a:r>
              <a:rPr lang="en-US" dirty="0" err="1"/>
              <a:t>vervangende</a:t>
            </a:r>
            <a:r>
              <a:rPr lang="en-US" dirty="0"/>
              <a:t> Jumbo </a:t>
            </a:r>
            <a:r>
              <a:rPr lang="en-US" dirty="0" err="1"/>
              <a:t>komt</a:t>
            </a:r>
            <a:r>
              <a:rPr lang="en-US" dirty="0"/>
              <a:t> </a:t>
            </a:r>
            <a:r>
              <a:rPr lang="en-US" dirty="0" err="1"/>
              <a:t>wanneer</a:t>
            </a:r>
            <a:r>
              <a:rPr lang="en-US" dirty="0"/>
              <a:t> de </a:t>
            </a:r>
            <a:r>
              <a:rPr lang="en-US" dirty="0" err="1"/>
              <a:t>huidige</a:t>
            </a:r>
            <a:r>
              <a:rPr lang="en-US" dirty="0"/>
              <a:t> Jumbo sluit.</a:t>
            </a:r>
            <a:endParaRPr lang="nl-NL" dirty="0"/>
          </a:p>
          <a:p>
            <a:r>
              <a:rPr lang="nl-NL" dirty="0"/>
              <a:t> </a:t>
            </a:r>
          </a:p>
          <a:p>
            <a:r>
              <a:rPr lang="nl-NL" dirty="0"/>
              <a:t>Daarnaast werd gevraagd of de gemeente de riolering van de wijk kan aanpakken wanneer de extra inrit wordt aangelegd. Volgens bewoners is de riolering verouderd en verzakt. Ook werd de suggestie gedaan om de ophoging van trottoirs en andere werkzaamheden in de wijk mee te nemen. Vanuit ondernemers in De Loper zijn zorgen genoemd over mogelijke overlast tijdens de werkzaamheden en een mogelijke daling van de winkelomzet.</a:t>
            </a:r>
          </a:p>
          <a:p>
            <a:pPr>
              <a:lnSpc>
                <a:spcPct val="100000"/>
              </a:lnSpc>
            </a:pPr>
            <a:endParaRPr lang="nl-NL" noProof="0" dirty="0"/>
          </a:p>
        </p:txBody>
      </p:sp>
      <p:sp>
        <p:nvSpPr>
          <p:cNvPr id="4" name="Tekstvak 3">
            <a:extLst>
              <a:ext uri="{FF2B5EF4-FFF2-40B4-BE49-F238E27FC236}">
                <a16:creationId xmlns:a16="http://schemas.microsoft.com/office/drawing/2014/main" id="{29CD62D7-3516-22E4-5586-302BD22BFE6F}"/>
              </a:ext>
            </a:extLst>
          </p:cNvPr>
          <p:cNvSpPr txBox="1"/>
          <p:nvPr/>
        </p:nvSpPr>
        <p:spPr>
          <a:xfrm>
            <a:off x="10384918" y="7213203"/>
            <a:ext cx="818388" cy="276999"/>
          </a:xfrm>
          <a:prstGeom prst="rect">
            <a:avLst/>
          </a:prstGeom>
          <a:noFill/>
        </p:spPr>
        <p:txBody>
          <a:bodyPr wrap="square" rtlCol="0">
            <a:spAutoFit/>
          </a:bodyPr>
          <a:lstStyle/>
          <a:p>
            <a:r>
              <a:rPr lang="nl-NL" sz="1200" dirty="0">
                <a:solidFill>
                  <a:schemeClr val="bg1"/>
                </a:solidFill>
              </a:rPr>
              <a:t>6</a:t>
            </a:r>
          </a:p>
        </p:txBody>
      </p:sp>
      <p:pic>
        <p:nvPicPr>
          <p:cNvPr id="5" name="Afbeelding 4">
            <a:extLst>
              <a:ext uri="{FF2B5EF4-FFF2-40B4-BE49-F238E27FC236}">
                <a16:creationId xmlns:a16="http://schemas.microsoft.com/office/drawing/2014/main" id="{D2569BC4-A356-4AF0-38A8-137CC49407D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24200" y="1306065"/>
            <a:ext cx="4510426" cy="3382819"/>
          </a:xfrm>
          <a:prstGeom prst="rect">
            <a:avLst/>
          </a:prstGeom>
        </p:spPr>
      </p:pic>
    </p:spTree>
    <p:extLst>
      <p:ext uri="{BB962C8B-B14F-4D97-AF65-F5344CB8AC3E}">
        <p14:creationId xmlns:p14="http://schemas.microsoft.com/office/powerpoint/2010/main" val="20527871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F223C1-A508-EA62-3C46-DF2AC3ECFF9B}"/>
            </a:ext>
          </a:extLst>
        </p:cNvPr>
        <p:cNvGrpSpPr/>
        <p:nvPr/>
      </p:nvGrpSpPr>
      <p:grpSpPr>
        <a:xfrm>
          <a:off x="0" y="0"/>
          <a:ext cx="0" cy="0"/>
          <a:chOff x="0" y="0"/>
          <a:chExt cx="0" cy="0"/>
        </a:xfrm>
      </p:grpSpPr>
      <p:sp>
        <p:nvSpPr>
          <p:cNvPr id="3" name="Tijdelijke aanduiding voor tekst 2">
            <a:extLst>
              <a:ext uri="{FF2B5EF4-FFF2-40B4-BE49-F238E27FC236}">
                <a16:creationId xmlns:a16="http://schemas.microsoft.com/office/drawing/2014/main" id="{B5180D18-B93B-FBB3-C266-21DAFC00228D}"/>
              </a:ext>
            </a:extLst>
          </p:cNvPr>
          <p:cNvSpPr>
            <a:spLocks noGrp="1"/>
          </p:cNvSpPr>
          <p:nvPr>
            <p:ph type="body" sz="quarter" idx="18"/>
          </p:nvPr>
        </p:nvSpPr>
        <p:spPr>
          <a:prstGeom prst="rect">
            <a:avLst/>
          </a:prstGeom>
        </p:spPr>
        <p:txBody>
          <a:bodyPr/>
          <a:lstStyle/>
          <a:p>
            <a:r>
              <a:rPr lang="nl-NL" noProof="0" dirty="0"/>
              <a:t>Q&amp;A</a:t>
            </a:r>
          </a:p>
        </p:txBody>
      </p:sp>
    </p:spTree>
    <p:extLst>
      <p:ext uri="{BB962C8B-B14F-4D97-AF65-F5344CB8AC3E}">
        <p14:creationId xmlns:p14="http://schemas.microsoft.com/office/powerpoint/2010/main" val="28637118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bg>
      <p:bgPr>
        <a:solidFill>
          <a:schemeClr val="accent2"/>
        </a:solidFill>
        <a:effectLst/>
      </p:bgPr>
    </p:bg>
    <p:spTree>
      <p:nvGrpSpPr>
        <p:cNvPr id="1" name="">
          <a:extLst>
            <a:ext uri="{FF2B5EF4-FFF2-40B4-BE49-F238E27FC236}">
              <a16:creationId xmlns:a16="http://schemas.microsoft.com/office/drawing/2014/main" id="{D539398D-5330-18B7-49BE-62CAB0555E2E}"/>
            </a:ext>
          </a:extLst>
        </p:cNvPr>
        <p:cNvGrpSpPr/>
        <p:nvPr/>
      </p:nvGrpSpPr>
      <p:grpSpPr>
        <a:xfrm>
          <a:off x="0" y="0"/>
          <a:ext cx="0" cy="0"/>
          <a:chOff x="0" y="0"/>
          <a:chExt cx="0" cy="0"/>
        </a:xfrm>
      </p:grpSpPr>
      <p:sp>
        <p:nvSpPr>
          <p:cNvPr id="3" name="Tijdelijke aanduiding voor tekst 2">
            <a:extLst>
              <a:ext uri="{FF2B5EF4-FFF2-40B4-BE49-F238E27FC236}">
                <a16:creationId xmlns:a16="http://schemas.microsoft.com/office/drawing/2014/main" id="{44A239E2-B381-AD59-FB53-0E65B9F7AB53}"/>
              </a:ext>
            </a:extLst>
          </p:cNvPr>
          <p:cNvSpPr>
            <a:spLocks noGrp="1"/>
          </p:cNvSpPr>
          <p:nvPr>
            <p:ph type="body" sz="quarter" idx="21"/>
          </p:nvPr>
        </p:nvSpPr>
        <p:spPr>
          <a:xfrm>
            <a:off x="411615" y="355196"/>
            <a:ext cx="4410756" cy="6849281"/>
          </a:xfrm>
        </p:spPr>
        <p:txBody>
          <a:bodyPr lIns="91440" tIns="45720" rIns="91440" bIns="45720" anchor="t"/>
          <a:lstStyle/>
          <a:p>
            <a:r>
              <a:rPr lang="nl-NL" b="1" i="1" dirty="0"/>
              <a:t>Vraag:</a:t>
            </a:r>
            <a:r>
              <a:rPr lang="nl-NL" i="1" dirty="0"/>
              <a:t> Komt er een vervangende Jumbo als de Jumbo sluit?</a:t>
            </a:r>
            <a:endParaRPr lang="nl-NL" dirty="0"/>
          </a:p>
          <a:p>
            <a:r>
              <a:rPr lang="nl-NL" b="1" i="1" dirty="0"/>
              <a:t>Antwoord:</a:t>
            </a:r>
            <a:r>
              <a:rPr lang="nl-NL" dirty="0"/>
              <a:t> </a:t>
            </a:r>
            <a:r>
              <a:rPr lang="nl-NL" i="1" dirty="0"/>
              <a:t>Nee, er komt geen vervangende Jumbo tijdens de werkzaamheden</a:t>
            </a:r>
            <a:endParaRPr lang="nl-NL" dirty="0"/>
          </a:p>
          <a:p>
            <a:r>
              <a:rPr lang="nl-NL" dirty="0"/>
              <a:t> </a:t>
            </a:r>
          </a:p>
          <a:p>
            <a:r>
              <a:rPr lang="nl-NL" b="1" i="1" dirty="0"/>
              <a:t>Vraag:</a:t>
            </a:r>
            <a:r>
              <a:rPr lang="nl-NL" i="1" dirty="0"/>
              <a:t> Komen er vervangende parkeerplaatsen als er gebouwd wordt? Het is namelijk nu al zo druk</a:t>
            </a:r>
            <a:r>
              <a:rPr lang="nl-NL" dirty="0"/>
              <a:t>.</a:t>
            </a:r>
          </a:p>
          <a:p>
            <a:r>
              <a:rPr lang="nl-NL" b="1" i="1" dirty="0"/>
              <a:t>Antwoord: </a:t>
            </a:r>
            <a:r>
              <a:rPr lang="nl-NL" i="1" dirty="0"/>
              <a:t>Dit wordt uitgezocht in een later stadium.</a:t>
            </a:r>
            <a:endParaRPr lang="nl-NL" dirty="0"/>
          </a:p>
          <a:p>
            <a:r>
              <a:rPr lang="nl-NL" b="1" dirty="0"/>
              <a:t> </a:t>
            </a:r>
            <a:endParaRPr lang="nl-NL" dirty="0"/>
          </a:p>
          <a:p>
            <a:r>
              <a:rPr lang="nl-NL" b="1" i="1" dirty="0"/>
              <a:t>Vraag: </a:t>
            </a:r>
            <a:r>
              <a:rPr lang="nl-NL" i="1" dirty="0"/>
              <a:t>Wordt de inrit aangelegd vóór de sloop van de Jumbo? Dat zou schelen.</a:t>
            </a:r>
            <a:endParaRPr lang="nl-NL" dirty="0"/>
          </a:p>
          <a:p>
            <a:r>
              <a:rPr lang="nl-NL" b="1" i="1" dirty="0"/>
              <a:t>Antwoord: </a:t>
            </a:r>
            <a:r>
              <a:rPr lang="nl-NL" i="1" dirty="0"/>
              <a:t>Dit is de verantwoordelijkheid van de gemeente Vlaardingen en hier heeft de ontwikkelaar geen invloed op</a:t>
            </a:r>
            <a:endParaRPr lang="nl-NL" dirty="0"/>
          </a:p>
          <a:p>
            <a:r>
              <a:rPr lang="nl-NL" i="1" dirty="0"/>
              <a:t> </a:t>
            </a:r>
            <a:endParaRPr lang="nl-NL" dirty="0"/>
          </a:p>
          <a:p>
            <a:r>
              <a:rPr lang="nl-NL" i="1" dirty="0"/>
              <a:t> </a:t>
            </a:r>
            <a:endParaRPr lang="nl-NL" dirty="0"/>
          </a:p>
          <a:p>
            <a:r>
              <a:rPr lang="nl-NL" b="1" i="1" dirty="0"/>
              <a:t>Vraag:</a:t>
            </a:r>
            <a:r>
              <a:rPr lang="nl-NL" i="1" dirty="0"/>
              <a:t> Kunnen voetgangers nog wel de Loper in komen of moeten ze om de jumbo heen?</a:t>
            </a:r>
            <a:endParaRPr lang="nl-NL" dirty="0"/>
          </a:p>
          <a:p>
            <a:r>
              <a:rPr lang="nl-NL" b="1" i="1" dirty="0"/>
              <a:t>Antwoord:</a:t>
            </a:r>
            <a:r>
              <a:rPr lang="nl-NL" dirty="0"/>
              <a:t> </a:t>
            </a:r>
            <a:r>
              <a:rPr lang="nl-NL" i="1" dirty="0"/>
              <a:t>De bewoners die ten zuiden van de Jumbo en Frederik Hendriklaan wonen kunnen via een nieuwe aangelegde looproute de Loper bereiken</a:t>
            </a:r>
            <a:endParaRPr lang="nl-NL" dirty="0"/>
          </a:p>
          <a:p>
            <a:r>
              <a:rPr lang="nl-NL" dirty="0"/>
              <a:t> </a:t>
            </a:r>
          </a:p>
          <a:p>
            <a:r>
              <a:rPr lang="nl-NL" dirty="0"/>
              <a:t> </a:t>
            </a:r>
          </a:p>
          <a:p>
            <a:r>
              <a:rPr lang="nl-NL" b="1" i="1" dirty="0"/>
              <a:t>Vraag:</a:t>
            </a:r>
            <a:r>
              <a:rPr lang="nl-NL" i="1" dirty="0"/>
              <a:t> Wat kosten de appartementen?</a:t>
            </a:r>
            <a:endParaRPr lang="nl-NL" dirty="0"/>
          </a:p>
          <a:p>
            <a:r>
              <a:rPr lang="nl-NL" b="1" i="1" dirty="0"/>
              <a:t>Antwoord: </a:t>
            </a:r>
            <a:r>
              <a:rPr lang="nl-NL" i="1" dirty="0"/>
              <a:t>De appartementen zijn allemaal beoogd voor de verhuur. Huurprijzen worden bekend gemaakt wanneer geïnteresseerde zich kunnen inschrijven. </a:t>
            </a:r>
            <a:endParaRPr lang="nl-NL" dirty="0"/>
          </a:p>
          <a:p>
            <a:r>
              <a:rPr lang="nl-NL" b="1" i="1" dirty="0"/>
              <a:t> </a:t>
            </a:r>
            <a:endParaRPr lang="nl-NL" dirty="0"/>
          </a:p>
          <a:p>
            <a:r>
              <a:rPr lang="nl-NL" i="1" dirty="0"/>
              <a:t> </a:t>
            </a:r>
            <a:endParaRPr lang="nl-NL" dirty="0"/>
          </a:p>
          <a:p>
            <a:r>
              <a:rPr lang="nl-NL" b="1" i="1" dirty="0"/>
              <a:t>Vraag:</a:t>
            </a:r>
            <a:r>
              <a:rPr lang="nl-NL" i="1" dirty="0"/>
              <a:t> Wanneer start de bouw?</a:t>
            </a:r>
            <a:endParaRPr lang="nl-NL" dirty="0"/>
          </a:p>
          <a:p>
            <a:r>
              <a:rPr lang="nl-NL" b="1" i="1" dirty="0"/>
              <a:t>Antwoord</a:t>
            </a:r>
            <a:r>
              <a:rPr lang="nl-NL" dirty="0"/>
              <a:t>: </a:t>
            </a:r>
            <a:r>
              <a:rPr lang="nl-NL" i="1" dirty="0"/>
              <a:t>De verwachte start bouw is nu het laatste kwartaal van 2027</a:t>
            </a:r>
            <a:endParaRPr lang="nl-NL" dirty="0"/>
          </a:p>
          <a:p>
            <a:r>
              <a:rPr lang="nl-NL" i="1" dirty="0"/>
              <a:t> </a:t>
            </a:r>
            <a:endParaRPr lang="nl-NL" dirty="0"/>
          </a:p>
          <a:p>
            <a:r>
              <a:rPr lang="nl-NL" i="1" dirty="0"/>
              <a:t> </a:t>
            </a:r>
            <a:endParaRPr lang="nl-NL" dirty="0"/>
          </a:p>
          <a:p>
            <a:r>
              <a:rPr lang="nl-NL" dirty="0"/>
              <a:t> </a:t>
            </a:r>
          </a:p>
          <a:p>
            <a:endParaRPr lang="nl-NL" dirty="0"/>
          </a:p>
          <a:p>
            <a:endParaRPr lang="nl-NL" dirty="0"/>
          </a:p>
        </p:txBody>
      </p:sp>
      <p:sp>
        <p:nvSpPr>
          <p:cNvPr id="7" name="Tekstvak 6">
            <a:extLst>
              <a:ext uri="{FF2B5EF4-FFF2-40B4-BE49-F238E27FC236}">
                <a16:creationId xmlns:a16="http://schemas.microsoft.com/office/drawing/2014/main" id="{0F9DC7C4-56DF-8016-AFBE-DB261A9264A2}"/>
              </a:ext>
            </a:extLst>
          </p:cNvPr>
          <p:cNvSpPr txBox="1"/>
          <p:nvPr/>
        </p:nvSpPr>
        <p:spPr>
          <a:xfrm>
            <a:off x="5535385" y="355196"/>
            <a:ext cx="4261757" cy="3231654"/>
          </a:xfrm>
          <a:prstGeom prst="rect">
            <a:avLst/>
          </a:prstGeom>
          <a:noFill/>
        </p:spPr>
        <p:txBody>
          <a:bodyPr wrap="square">
            <a:spAutoFit/>
          </a:bodyPr>
          <a:lstStyle/>
          <a:p>
            <a:r>
              <a:rPr lang="nl-NL" sz="1200" b="1" i="1" dirty="0"/>
              <a:t>Vraag: </a:t>
            </a:r>
            <a:r>
              <a:rPr lang="nl-NL" sz="1200" i="1" dirty="0"/>
              <a:t>Wat voor heipalen worden er gebruikt? Veel van de woningen zijn op houten palen gebouwd en men vreest schade/ verzakkingen.</a:t>
            </a:r>
            <a:endParaRPr lang="nl-NL" sz="1200" dirty="0"/>
          </a:p>
          <a:p>
            <a:r>
              <a:rPr lang="nl-NL" sz="1200" b="1" i="1" dirty="0"/>
              <a:t>Antwoord:</a:t>
            </a:r>
            <a:r>
              <a:rPr lang="nl-NL" sz="1200" dirty="0"/>
              <a:t> </a:t>
            </a:r>
            <a:r>
              <a:rPr lang="nl-NL" sz="1200" i="1" dirty="0"/>
              <a:t>Definitieve grond en geotechnische onderzoeken worden in een later stadium uitgevoerd. De resultaten hiervan laten blijken welk type fundering aangebracht zal worden.</a:t>
            </a:r>
            <a:endParaRPr lang="nl-NL" sz="1200" dirty="0"/>
          </a:p>
          <a:p>
            <a:r>
              <a:rPr lang="nl-NL" sz="1200" dirty="0"/>
              <a:t> </a:t>
            </a:r>
          </a:p>
          <a:p>
            <a:r>
              <a:rPr lang="nl-NL" sz="1200" i="1" dirty="0"/>
              <a:t> </a:t>
            </a:r>
            <a:endParaRPr lang="nl-NL" sz="1200" dirty="0"/>
          </a:p>
          <a:p>
            <a:r>
              <a:rPr lang="nl-NL" sz="1200" b="1" i="1" dirty="0"/>
              <a:t>Vraag:</a:t>
            </a:r>
            <a:r>
              <a:rPr lang="nl-NL" sz="1200" i="1" dirty="0"/>
              <a:t> Kan de gemeente de riolering van de wijk aanpakken als de extra inrit wordt aangelegd? De riolering is verouderd en verzakt. </a:t>
            </a:r>
            <a:endParaRPr lang="nl-NL" sz="1200" dirty="0"/>
          </a:p>
          <a:p>
            <a:r>
              <a:rPr lang="nl-NL" sz="1200" b="1" i="1" dirty="0"/>
              <a:t>Antwoord: </a:t>
            </a:r>
            <a:r>
              <a:rPr lang="nl-NL" sz="1200" i="1" dirty="0"/>
              <a:t>Dit ligt bij de gemeente Vlaardingen, hier heeft de ontwikkelaar geen inspraak in. </a:t>
            </a:r>
            <a:endParaRPr lang="nl-NL" sz="1200" dirty="0"/>
          </a:p>
          <a:p>
            <a:r>
              <a:rPr lang="nl-NL" sz="1200" b="1" i="1" dirty="0"/>
              <a:t> </a:t>
            </a:r>
            <a:endParaRPr lang="nl-NL" sz="1200" dirty="0"/>
          </a:p>
          <a:p>
            <a:r>
              <a:rPr lang="nl-NL" sz="1200" dirty="0"/>
              <a:t> </a:t>
            </a:r>
          </a:p>
          <a:p>
            <a:pPr lvl="0"/>
            <a:endParaRPr lang="nl-NL" sz="1200" dirty="0"/>
          </a:p>
        </p:txBody>
      </p:sp>
      <p:sp>
        <p:nvSpPr>
          <p:cNvPr id="4" name="Tekstvak 3">
            <a:extLst>
              <a:ext uri="{FF2B5EF4-FFF2-40B4-BE49-F238E27FC236}">
                <a16:creationId xmlns:a16="http://schemas.microsoft.com/office/drawing/2014/main" id="{DF5A099F-EDE4-2AD6-8FA5-B3F494D9610A}"/>
              </a:ext>
            </a:extLst>
          </p:cNvPr>
          <p:cNvSpPr txBox="1"/>
          <p:nvPr/>
        </p:nvSpPr>
        <p:spPr>
          <a:xfrm>
            <a:off x="10341864" y="7213203"/>
            <a:ext cx="861442" cy="276999"/>
          </a:xfrm>
          <a:prstGeom prst="rect">
            <a:avLst/>
          </a:prstGeom>
          <a:noFill/>
        </p:spPr>
        <p:txBody>
          <a:bodyPr wrap="square" rtlCol="0">
            <a:spAutoFit/>
          </a:bodyPr>
          <a:lstStyle/>
          <a:p>
            <a:r>
              <a:rPr lang="nl-NL" sz="1200" dirty="0">
                <a:solidFill>
                  <a:schemeClr val="bg1"/>
                </a:solidFill>
              </a:rPr>
              <a:t>12</a:t>
            </a:r>
          </a:p>
        </p:txBody>
      </p:sp>
    </p:spTree>
    <p:extLst>
      <p:ext uri="{BB962C8B-B14F-4D97-AF65-F5344CB8AC3E}">
        <p14:creationId xmlns:p14="http://schemas.microsoft.com/office/powerpoint/2010/main" val="34700972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tekst 2">
            <a:extLst>
              <a:ext uri="{FF2B5EF4-FFF2-40B4-BE49-F238E27FC236}">
                <a16:creationId xmlns:a16="http://schemas.microsoft.com/office/drawing/2014/main" id="{C05400B4-8A57-D77F-7BFC-E3147162629C}"/>
              </a:ext>
            </a:extLst>
          </p:cNvPr>
          <p:cNvSpPr>
            <a:spLocks noGrp="1"/>
          </p:cNvSpPr>
          <p:nvPr>
            <p:ph type="body" sz="quarter" idx="18"/>
          </p:nvPr>
        </p:nvSpPr>
        <p:spPr>
          <a:prstGeom prst="rect">
            <a:avLst/>
          </a:prstGeom>
        </p:spPr>
        <p:txBody>
          <a:bodyPr/>
          <a:lstStyle/>
          <a:p>
            <a:r>
              <a:rPr lang="nl-NL" noProof="0" dirty="0"/>
              <a:t>Afsluiting </a:t>
            </a:r>
            <a:r>
              <a:rPr lang="nl-NL" dirty="0"/>
              <a:t>&amp;</a:t>
            </a:r>
            <a:r>
              <a:rPr lang="nl-NL" noProof="0" dirty="0"/>
              <a:t> vervolg</a:t>
            </a:r>
          </a:p>
        </p:txBody>
      </p:sp>
    </p:spTree>
    <p:extLst>
      <p:ext uri="{BB962C8B-B14F-4D97-AF65-F5344CB8AC3E}">
        <p14:creationId xmlns:p14="http://schemas.microsoft.com/office/powerpoint/2010/main" val="12020690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898258-19A5-D72C-1C37-8FB7C9D3C5CC}"/>
            </a:ext>
          </a:extLst>
        </p:cNvPr>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39271C72-8969-2B78-8A50-9F2255D306B3}"/>
              </a:ext>
            </a:extLst>
          </p:cNvPr>
          <p:cNvSpPr>
            <a:spLocks noGrp="1"/>
          </p:cNvSpPr>
          <p:nvPr>
            <p:ph type="body" sz="quarter" idx="21"/>
          </p:nvPr>
        </p:nvSpPr>
        <p:spPr>
          <a:xfrm>
            <a:off x="357186" y="315448"/>
            <a:ext cx="3760383" cy="6525090"/>
          </a:xfrm>
        </p:spPr>
        <p:txBody>
          <a:bodyPr lIns="91440" tIns="45720" rIns="91440" bIns="45720" anchor="t"/>
          <a:lstStyle/>
          <a:p>
            <a:r>
              <a:rPr lang="nl-NL" sz="1400" b="1" dirty="0">
                <a:solidFill>
                  <a:schemeClr val="accent2"/>
                </a:solidFill>
              </a:rPr>
              <a:t>Vervolg</a:t>
            </a:r>
            <a:endParaRPr lang="nl-NL" b="1" dirty="0">
              <a:solidFill>
                <a:schemeClr val="accent2"/>
              </a:solidFill>
            </a:endParaRPr>
          </a:p>
          <a:p>
            <a:r>
              <a:rPr lang="nl-NL" dirty="0"/>
              <a:t>Eind juli 2026 wil het projectteam een aanvraag indienen wat betreft de omgevingsvergunning (BOPA) bij de gemeente. De start van de werkzaamheden kan worden verwacht in het laatste kwartaal van 2027.</a:t>
            </a:r>
          </a:p>
          <a:p>
            <a:r>
              <a:rPr lang="nl-NL" dirty="0"/>
              <a:t> </a:t>
            </a:r>
          </a:p>
          <a:p>
            <a:r>
              <a:rPr lang="nl-NL" sz="1400" b="1" dirty="0">
                <a:solidFill>
                  <a:schemeClr val="accent2"/>
                </a:solidFill>
              </a:rPr>
              <a:t>Contact</a:t>
            </a:r>
          </a:p>
          <a:p>
            <a:r>
              <a:rPr lang="nl-NL" dirty="0"/>
              <a:t>Op de projectpagina </a:t>
            </a:r>
            <a:r>
              <a:rPr lang="nl-NL" u="sng" dirty="0">
                <a:hlinkClick r:id="rId2"/>
              </a:rPr>
              <a:t>www.vernieuwingdeloper2.nl</a:t>
            </a:r>
            <a:r>
              <a:rPr lang="nl-NL" dirty="0"/>
              <a:t> vindt u meer informatie en kunt u zich inschrijven voor de digitale nieuwsbrief, zodat we u op de hoogte kunnen houden over de voortgang van de ontwikkeling en dit traject. </a:t>
            </a:r>
          </a:p>
          <a:p>
            <a:r>
              <a:rPr lang="nl-NL" dirty="0"/>
              <a:t> </a:t>
            </a:r>
          </a:p>
          <a:p>
            <a:r>
              <a:rPr lang="nl-NL" dirty="0"/>
              <a:t>In de tussentijd kunt u met vragen bij ons terecht via </a:t>
            </a:r>
            <a:r>
              <a:rPr lang="nl-NL" u="sng" dirty="0">
                <a:hlinkClick r:id="rId3"/>
              </a:rPr>
              <a:t>contact@vernieuwingdeloper2.nl</a:t>
            </a:r>
            <a:r>
              <a:rPr lang="nl-NL" dirty="0"/>
              <a:t>. </a:t>
            </a:r>
          </a:p>
        </p:txBody>
      </p:sp>
      <p:sp>
        <p:nvSpPr>
          <p:cNvPr id="3" name="Rechthoek 2">
            <a:extLst>
              <a:ext uri="{FF2B5EF4-FFF2-40B4-BE49-F238E27FC236}">
                <a16:creationId xmlns:a16="http://schemas.microsoft.com/office/drawing/2014/main" id="{3F89ED55-C93C-82AB-DBCB-BC66D7DDFEC9}"/>
              </a:ext>
            </a:extLst>
          </p:cNvPr>
          <p:cNvSpPr/>
          <p:nvPr/>
        </p:nvSpPr>
        <p:spPr>
          <a:xfrm>
            <a:off x="6886575" y="1727200"/>
            <a:ext cx="2384425" cy="4241800"/>
          </a:xfrm>
          <a:prstGeom prst="rect">
            <a:avLst/>
          </a:prstGeom>
          <a:blipFill>
            <a:blip r:embed="rId4"/>
            <a:tile tx="0" ty="0" sx="100000" sy="100000" flip="none" algn="tl"/>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noProof="0" dirty="0"/>
          </a:p>
        </p:txBody>
      </p:sp>
      <p:sp>
        <p:nvSpPr>
          <p:cNvPr id="4" name="Tekstvak 3">
            <a:extLst>
              <a:ext uri="{FF2B5EF4-FFF2-40B4-BE49-F238E27FC236}">
                <a16:creationId xmlns:a16="http://schemas.microsoft.com/office/drawing/2014/main" id="{06C6BA3B-8081-578B-1B74-28B51C7F5EBA}"/>
              </a:ext>
            </a:extLst>
          </p:cNvPr>
          <p:cNvSpPr txBox="1"/>
          <p:nvPr/>
        </p:nvSpPr>
        <p:spPr>
          <a:xfrm>
            <a:off x="10305288" y="7213203"/>
            <a:ext cx="898018" cy="276999"/>
          </a:xfrm>
          <a:prstGeom prst="rect">
            <a:avLst/>
          </a:prstGeom>
          <a:noFill/>
        </p:spPr>
        <p:txBody>
          <a:bodyPr wrap="square" rtlCol="0">
            <a:spAutoFit/>
          </a:bodyPr>
          <a:lstStyle/>
          <a:p>
            <a:r>
              <a:rPr lang="nl-NL" sz="1200" dirty="0">
                <a:solidFill>
                  <a:schemeClr val="bg1"/>
                </a:solidFill>
              </a:rPr>
              <a:t>14</a:t>
            </a:r>
          </a:p>
        </p:txBody>
      </p:sp>
      <p:pic>
        <p:nvPicPr>
          <p:cNvPr id="7" name="Afbeelding 6">
            <a:extLst>
              <a:ext uri="{FF2B5EF4-FFF2-40B4-BE49-F238E27FC236}">
                <a16:creationId xmlns:a16="http://schemas.microsoft.com/office/drawing/2014/main" id="{137711A7-0B4A-077A-04DD-C5D4CD33723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5400000">
            <a:off x="4298949" y="944960"/>
            <a:ext cx="7559675" cy="5669756"/>
          </a:xfrm>
          <a:prstGeom prst="rect">
            <a:avLst/>
          </a:prstGeom>
        </p:spPr>
      </p:pic>
    </p:spTree>
    <p:extLst>
      <p:ext uri="{BB962C8B-B14F-4D97-AF65-F5344CB8AC3E}">
        <p14:creationId xmlns:p14="http://schemas.microsoft.com/office/powerpoint/2010/main" val="3533073175"/>
      </p:ext>
    </p:extLst>
  </p:cSld>
  <p:clrMapOvr>
    <a:masterClrMapping/>
  </p:clrMapOvr>
</p:sld>
</file>

<file path=ppt/theme/theme1.xml><?xml version="1.0" encoding="utf-8"?>
<a:theme xmlns:a="http://schemas.openxmlformats.org/drawingml/2006/main" name="Kantoorthema">
  <a:themeElements>
    <a:clrScheme name="De Wijde Blik">
      <a:dk1>
        <a:sysClr val="windowText" lastClr="000000"/>
      </a:dk1>
      <a:lt1>
        <a:sysClr val="window" lastClr="FFFFFF"/>
      </a:lt1>
      <a:dk2>
        <a:srgbClr val="0E2841"/>
      </a:dk2>
      <a:lt2>
        <a:srgbClr val="E8E8E8"/>
      </a:lt2>
      <a:accent1>
        <a:srgbClr val="85CEBE"/>
      </a:accent1>
      <a:accent2>
        <a:srgbClr val="8CB2ED"/>
      </a:accent2>
      <a:accent3>
        <a:srgbClr val="F37B7D"/>
      </a:accent3>
      <a:accent4>
        <a:srgbClr val="B399E1"/>
      </a:accent4>
      <a:accent5>
        <a:srgbClr val="E8D046"/>
      </a:accent5>
      <a:accent6>
        <a:srgbClr val="818177"/>
      </a:accent6>
      <a:hlink>
        <a:srgbClr val="467886"/>
      </a:hlink>
      <a:folHlink>
        <a:srgbClr val="96607D"/>
      </a:folHlink>
    </a:clrScheme>
    <a:fontScheme name="De Wijde Blik">
      <a:majorFont>
        <a:latin typeface="Apercu"/>
        <a:ea typeface=""/>
        <a:cs typeface=""/>
      </a:majorFont>
      <a:minorFont>
        <a:latin typeface="Apercu"/>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Rapport.potx" id="{32CBC90B-33CA-4A3E-8161-03D3C15CD983}" vid="{9B998B8C-61D5-417E-A72E-39937A86E836}"/>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UI/customUI14.xml><?xml version="1.0" encoding="utf-8"?>
<customUI xmlns="http://schemas.microsoft.com/office/2009/07/customui">
  <ribbon>
    <tabs>
      <tab idMso="TabDesign">
        <group idMso="GroupSlideThemes" visible="true"/>
        <!--<group idMso="GroupVariants" visible="false"/>-->
      </tab>
    </tabs>
  </ribbon>
</customUI>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842CF7AEF7EA74992FCCCA12501AF42" ma:contentTypeVersion="16" ma:contentTypeDescription="Een nieuw document maken." ma:contentTypeScope="" ma:versionID="cbed16df0121f1204dbf8ac2497e2aa7">
  <xsd:schema xmlns:xsd="http://www.w3.org/2001/XMLSchema" xmlns:xs="http://www.w3.org/2001/XMLSchema" xmlns:p="http://schemas.microsoft.com/office/2006/metadata/properties" xmlns:ns2="1b62b0ab-8b80-433c-806c-b5800c974a19" xmlns:ns3="267cf29e-c33f-4f0f-93da-7499749f106f" targetNamespace="http://schemas.microsoft.com/office/2006/metadata/properties" ma:root="true" ma:fieldsID="a83b05436fe021079a9b840068c425ed" ns2:_="" ns3:_="">
    <xsd:import namespace="1b62b0ab-8b80-433c-806c-b5800c974a19"/>
    <xsd:import namespace="267cf29e-c33f-4f0f-93da-7499749f106f"/>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GenerationTime" minOccurs="0"/>
                <xsd:element ref="ns2:MediaServiceEventHashCode" minOccurs="0"/>
                <xsd:element ref="ns2:MediaLengthInSeconds" minOccurs="0"/>
                <xsd:element ref="ns2:MediaServiceDateTaken" minOccurs="0"/>
                <xsd:element ref="ns2:MediaServiceLocation" minOccurs="0"/>
                <xsd:element ref="ns2:lcf76f155ced4ddcb4097134ff3c332f" minOccurs="0"/>
                <xsd:element ref="ns3:TaxCatchAll" minOccurs="0"/>
                <xsd:element ref="ns2:MediaServiceOCR" minOccurs="0"/>
                <xsd:element ref="ns3:SharedWithUsers" minOccurs="0"/>
                <xsd:element ref="ns3:SharedWithDetail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b62b0ab-8b80-433c-806c-b5800c974a1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Location" ma:index="16" nillable="true" ma:displayName="Location" ma:indexed="true" ma:internalName="MediaServiceLocation" ma:readOnly="true">
      <xsd:simpleType>
        <xsd:restriction base="dms:Text"/>
      </xsd:simpleType>
    </xsd:element>
    <xsd:element name="lcf76f155ced4ddcb4097134ff3c332f" ma:index="18" nillable="true" ma:taxonomy="true" ma:internalName="lcf76f155ced4ddcb4097134ff3c332f" ma:taxonomyFieldName="MediaServiceImageTags" ma:displayName="Afbeeldingtags" ma:readOnly="false" ma:fieldId="{5cf76f15-5ced-4ddc-b409-7134ff3c332f}" ma:taxonomyMulti="true" ma:sspId="dc31ffae-0574-4228-853a-12e3f2ccfee8"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67cf29e-c33f-4f0f-93da-7499749f106f" elementFormDefault="qualified">
    <xsd:import namespace="http://schemas.microsoft.com/office/2006/documentManagement/types"/>
    <xsd:import namespace="http://schemas.microsoft.com/office/infopath/2007/PartnerControls"/>
    <xsd:element name="TaxCatchAll" ma:index="19" nillable="true" ma:displayName="Taxonomy Catch All Column" ma:hidden="true" ma:list="{0973881f-3b41-4aa0-9a61-d994cb20c8e7}" ma:internalName="TaxCatchAll" ma:showField="CatchAllData" ma:web="267cf29e-c33f-4f0f-93da-7499749f106f">
      <xsd:complexType>
        <xsd:complexContent>
          <xsd:extension base="dms:MultiChoiceLookup">
            <xsd:sequence>
              <xsd:element name="Value" type="dms:Lookup" maxOccurs="unbounded" minOccurs="0" nillable="true"/>
            </xsd:sequence>
          </xsd:extension>
        </xsd:complexContent>
      </xsd:complexType>
    </xsd:element>
    <xsd:element name="SharedWithUsers" ma:index="21"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2" nillable="true" ma:displayName="Gedeeld met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267cf29e-c33f-4f0f-93da-7499749f106f" xsi:nil="true"/>
    <lcf76f155ced4ddcb4097134ff3c332f xmlns="1b62b0ab-8b80-433c-806c-b5800c974a19">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ACA14E5B-C124-4E1B-99DE-C151079FBD9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b62b0ab-8b80-433c-806c-b5800c974a19"/>
    <ds:schemaRef ds:uri="267cf29e-c33f-4f0f-93da-7499749f106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5E107B3-9DF0-4680-9A2C-6AE6CDAEA0E2}">
  <ds:schemaRefs>
    <ds:schemaRef ds:uri="http://schemas.microsoft.com/sharepoint/v3/contenttype/forms"/>
  </ds:schemaRefs>
</ds:datastoreItem>
</file>

<file path=customXml/itemProps3.xml><?xml version="1.0" encoding="utf-8"?>
<ds:datastoreItem xmlns:ds="http://schemas.openxmlformats.org/officeDocument/2006/customXml" ds:itemID="{8211AEF2-5F72-4720-AC7D-9E1057390ABC}">
  <ds:schemaRefs>
    <ds:schemaRef ds:uri="http://schemas.microsoft.com/office/infopath/2007/PartnerControls"/>
    <ds:schemaRef ds:uri="d5f52693-7a3c-4008-b607-505e4188d723"/>
    <ds:schemaRef ds:uri="http://purl.org/dc/dcmitype/"/>
    <ds:schemaRef ds:uri="http://schemas.microsoft.com/office/2006/metadata/properties"/>
    <ds:schemaRef ds:uri="http://purl.org/dc/elements/1.1/"/>
    <ds:schemaRef ds:uri="http://schemas.microsoft.com/office/2006/documentManagement/types"/>
    <ds:schemaRef ds:uri="http://purl.org/dc/terms/"/>
    <ds:schemaRef ds:uri="http://schemas.openxmlformats.org/package/2006/metadata/core-properties"/>
    <ds:schemaRef ds:uri="19294a96-f134-4c4a-bd6a-be71d9a52e18"/>
    <ds:schemaRef ds:uri="http://www.w3.org/XML/1998/namespace"/>
    <ds:schemaRef ds:uri="b4d8d8f0-842e-4858-b13b-48245acd63dd"/>
    <ds:schemaRef ds:uri="7b1aceae-6007-42ed-a943-e39713e8895c"/>
    <ds:schemaRef ds:uri="267cf29e-c33f-4f0f-93da-7499749f106f"/>
    <ds:schemaRef ds:uri="1b62b0ab-8b80-433c-806c-b5800c974a19"/>
  </ds:schemaRefs>
</ds:datastoreItem>
</file>

<file path=docProps/app.xml><?xml version="1.0" encoding="utf-8"?>
<Properties xmlns="http://schemas.openxmlformats.org/officeDocument/2006/extended-properties" xmlns:vt="http://schemas.openxmlformats.org/officeDocument/2006/docPropsVTypes">
  <Template>Verslag inloopbijeenkomst Purmerend4nov2025</Template>
  <TotalTime>2098</TotalTime>
  <Words>1956</Words>
  <Application>Microsoft Office PowerPoint</Application>
  <PresentationFormat>Aangepast</PresentationFormat>
  <Paragraphs>119</Paragraphs>
  <Slides>13</Slides>
  <Notes>7</Notes>
  <HiddenSlides>0</HiddenSlides>
  <MMClips>0</MMClips>
  <ScaleCrop>false</ScaleCrop>
  <HeadingPairs>
    <vt:vector size="6" baseType="variant">
      <vt:variant>
        <vt:lpstr>Gebruikte lettertypen</vt:lpstr>
      </vt:variant>
      <vt:variant>
        <vt:i4>3</vt:i4>
      </vt:variant>
      <vt:variant>
        <vt:lpstr>Thema</vt:lpstr>
      </vt:variant>
      <vt:variant>
        <vt:i4>1</vt:i4>
      </vt:variant>
      <vt:variant>
        <vt:lpstr>Diatitels</vt:lpstr>
      </vt:variant>
      <vt:variant>
        <vt:i4>13</vt:i4>
      </vt:variant>
    </vt:vector>
  </HeadingPairs>
  <TitlesOfParts>
    <vt:vector size="17" baseType="lpstr">
      <vt:lpstr>Apercu</vt:lpstr>
      <vt:lpstr>Aptos</vt:lpstr>
      <vt:lpstr>Arial</vt:lpstr>
      <vt:lpstr>Kantoorthema</vt:lpstr>
      <vt:lpstr>Inloop- bijeenkomst  De Loper 2 Vlaardingen</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Zeb Hartman</dc:creator>
  <cp:lastModifiedBy>Zeb Hartman</cp:lastModifiedBy>
  <cp:revision>5</cp:revision>
  <dcterms:created xsi:type="dcterms:W3CDTF">2025-11-20T13:14:58Z</dcterms:created>
  <dcterms:modified xsi:type="dcterms:W3CDTF">2026-07-13T13:49:57Z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0x010100D842CF7AEF7EA74992FCCCA12501AF42</vt:lpwstr>
  </property>
  <property fmtid="{D5CDD505-2E9C-101B-9397-08002B2CF9AE}" pid="3" name="MediaServiceImageTags">
    <vt:lpwstr/>
  </property>
  <property fmtid="{D5CDD505-2E9C-101B-9397-08002B2CF9AE}" pid="4" name="KeySlides">
    <vt:lpwstr>Y</vt:lpwstr>
  </property>
  <property fmtid="{D5CDD505-2E9C-101B-9397-08002B2CF9AE}" pid="5" name="KeySlidesTemplate">
    <vt:lpwstr>Rapport.potx</vt:lpwstr>
  </property>
</Properties>
</file>